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2" r:id="rId2"/>
    <p:sldId id="257" r:id="rId3"/>
    <p:sldId id="271" r:id="rId4"/>
    <p:sldId id="256" r:id="rId5"/>
    <p:sldId id="261" r:id="rId6"/>
    <p:sldId id="269" r:id="rId7"/>
    <p:sldId id="273" r:id="rId8"/>
    <p:sldId id="275" r:id="rId9"/>
    <p:sldId id="280" r:id="rId10"/>
    <p:sldId id="276" r:id="rId11"/>
    <p:sldId id="277" r:id="rId12"/>
    <p:sldId id="278" r:id="rId13"/>
    <p:sldId id="279" r:id="rId14"/>
    <p:sldId id="281" r:id="rId15"/>
    <p:sldId id="265" r:id="rId16"/>
    <p:sldId id="282" r:id="rId17"/>
    <p:sldId id="283" r:id="rId18"/>
    <p:sldId id="284" r:id="rId19"/>
    <p:sldId id="285" r:id="rId20"/>
    <p:sldId id="288" r:id="rId21"/>
    <p:sldId id="289" r:id="rId22"/>
    <p:sldId id="272" r:id="rId23"/>
    <p:sldId id="287" r:id="rId24"/>
    <p:sldId id="293" r:id="rId25"/>
    <p:sldId id="295" r:id="rId26"/>
    <p:sldId id="263" r:id="rId27"/>
    <p:sldId id="267" r:id="rId28"/>
    <p:sldId id="268" r:id="rId29"/>
    <p:sldId id="264" r:id="rId30"/>
    <p:sldId id="270" r:id="rId31"/>
    <p:sldId id="296" r:id="rId32"/>
    <p:sldId id="299" r:id="rId33"/>
    <p:sldId id="298" r:id="rId34"/>
  </p:sldIdLst>
  <p:sldSz cx="18288000" cy="10287000"/>
  <p:notesSz cx="6858000" cy="9144000"/>
  <p:embeddedFontLst>
    <p:embeddedFont>
      <p:font typeface="Archivo Narrow Bold" panose="020B0604020202020204" charset="0"/>
      <p:regular r:id="rId37"/>
    </p:embeddedFont>
    <p:embeddedFont>
      <p:font typeface="Avenir Next LT Pro" panose="020B0504020202020204" pitchFamily="34" charset="0"/>
      <p:regular r:id="rId38"/>
      <p:bold r:id="rId39"/>
      <p:italic r:id="rId40"/>
      <p:boldItalic r:id="rId41"/>
    </p:embeddedFont>
    <p:embeddedFont>
      <p:font typeface="Avenir Next LT Pro Demi" panose="020B0704020202020204" pitchFamily="34" charset="0"/>
      <p:bold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FE5"/>
    <a:srgbClr val="E9A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3363B-A39F-4811-8D14-859F64960164}" v="26" dt="2023-08-16T05:55:53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4673" autoAdjust="0"/>
  </p:normalViewPr>
  <p:slideViewPr>
    <p:cSldViewPr>
      <p:cViewPr varScale="1">
        <p:scale>
          <a:sx n="52" d="100"/>
          <a:sy n="52" d="100"/>
        </p:scale>
        <p:origin x="35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ánchez" userId="c920e801087c16f8" providerId="LiveId" clId="{B91FD214-FE46-45B3-AACE-63FA40676E9F}"/>
    <pc:docChg chg="undo redo custSel addSld delSld modSld sldOrd">
      <pc:chgData name="Daniel Sánchez" userId="c920e801087c16f8" providerId="LiveId" clId="{B91FD214-FE46-45B3-AACE-63FA40676E9F}" dt="2023-06-16T17:35:45.605" v="22963" actId="20577"/>
      <pc:docMkLst>
        <pc:docMk/>
      </pc:docMkLst>
      <pc:sldChg chg="modSp mod ord">
        <pc:chgData name="Daniel Sánchez" userId="c920e801087c16f8" providerId="LiveId" clId="{B91FD214-FE46-45B3-AACE-63FA40676E9F}" dt="2023-06-04T23:25:32.704" v="9381"/>
        <pc:sldMkLst>
          <pc:docMk/>
          <pc:sldMk cId="0" sldId="256"/>
        </pc:sldMkLst>
        <pc:spChg chg="mod">
          <ac:chgData name="Daniel Sánchez" userId="c920e801087c16f8" providerId="LiveId" clId="{B91FD214-FE46-45B3-AACE-63FA40676E9F}" dt="2023-06-02T05:45:54.558" v="0" actId="14100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 mod">
        <pc:chgData name="Daniel Sánchez" userId="c920e801087c16f8" providerId="LiveId" clId="{B91FD214-FE46-45B3-AACE-63FA40676E9F}" dt="2023-06-16T17:35:45.605" v="22963" actId="20577"/>
        <pc:sldMkLst>
          <pc:docMk/>
          <pc:sldMk cId="0" sldId="257"/>
        </pc:sldMkLst>
        <pc:spChg chg="add mod">
          <ac:chgData name="Daniel Sánchez" userId="c920e801087c16f8" providerId="LiveId" clId="{B91FD214-FE46-45B3-AACE-63FA40676E9F}" dt="2023-06-05T07:20:02.893" v="13031" actId="114"/>
          <ac:spMkLst>
            <pc:docMk/>
            <pc:sldMk cId="0" sldId="257"/>
            <ac:spMk id="14" creationId="{ACD4C125-A5C1-2056-EE87-DADC0A9BE77F}"/>
          </ac:spMkLst>
        </pc:spChg>
        <pc:spChg chg="mod">
          <ac:chgData name="Daniel Sánchez" userId="c920e801087c16f8" providerId="LiveId" clId="{B91FD214-FE46-45B3-AACE-63FA40676E9F}" dt="2023-06-02T05:57:35.794" v="417" actId="1076"/>
          <ac:spMkLst>
            <pc:docMk/>
            <pc:sldMk cId="0" sldId="257"/>
            <ac:spMk id="21" creationId="{8BEB66E4-5E3E-DC0F-21D1-3AEF7B02D877}"/>
          </ac:spMkLst>
        </pc:spChg>
        <pc:spChg chg="add del mod">
          <ac:chgData name="Daniel Sánchez" userId="c920e801087c16f8" providerId="LiveId" clId="{B91FD214-FE46-45B3-AACE-63FA40676E9F}" dt="2023-06-16T17:35:45.605" v="22963" actId="20577"/>
          <ac:spMkLst>
            <pc:docMk/>
            <pc:sldMk cId="0" sldId="257"/>
            <ac:spMk id="24" creationId="{F97ED90A-7275-B790-F24D-EF5D93C220C9}"/>
          </ac:spMkLst>
        </pc:spChg>
        <pc:spChg chg="add del mod">
          <ac:chgData name="Daniel Sánchez" userId="c920e801087c16f8" providerId="LiveId" clId="{B91FD214-FE46-45B3-AACE-63FA40676E9F}" dt="2023-06-05T00:28:50.046" v="9855" actId="478"/>
          <ac:spMkLst>
            <pc:docMk/>
            <pc:sldMk cId="0" sldId="257"/>
            <ac:spMk id="31" creationId="{111F6F0B-EC76-6694-C6E3-C9B8B06B7A37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44" creationId="{EF972802-500A-7352-6948-6504BFAD6DAE}"/>
          </ac:spMkLst>
        </pc:spChg>
        <pc:spChg chg="del mod">
          <ac:chgData name="Daniel Sánchez" userId="c920e801087c16f8" providerId="LiveId" clId="{B91FD214-FE46-45B3-AACE-63FA40676E9F}" dt="2023-06-04T22:58:22.969" v="7062" actId="478"/>
          <ac:spMkLst>
            <pc:docMk/>
            <pc:sldMk cId="0" sldId="257"/>
            <ac:spMk id="52" creationId="{8E41855B-B528-53E3-EA4D-D5F7694088DA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66" creationId="{300492C7-BB74-7202-3448-D6E5850DF94C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70" creationId="{A951B7A4-0F31-CEA3-2936-C7BD06F35CB4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75" creationId="{D3E271CB-B06E-68AC-5425-2FF8C9C5C196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82" creationId="{7D2C0AA3-B398-2EE6-4D4B-DA82BD2D165D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87" creationId="{8AD9018B-D907-C15D-F629-1522F26771A6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92" creationId="{89BD4743-F997-35B4-B6B7-2CF5ACBF13FB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93" creationId="{50E72456-A8C5-7542-EF07-264B1FBEF000}"/>
          </ac:spMkLst>
        </pc:spChg>
        <pc:spChg chg="mod">
          <ac:chgData name="Daniel Sánchez" userId="c920e801087c16f8" providerId="LiveId" clId="{B91FD214-FE46-45B3-AACE-63FA40676E9F}" dt="2023-06-04T22:59:25.817" v="7080" actId="164"/>
          <ac:spMkLst>
            <pc:docMk/>
            <pc:sldMk cId="0" sldId="257"/>
            <ac:spMk id="94" creationId="{6AC8C5EE-AD8E-0D9C-1752-8ED9316FA289}"/>
          </ac:spMkLst>
        </pc:spChg>
        <pc:spChg chg="mod">
          <ac:chgData name="Daniel Sánchez" userId="c920e801087c16f8" providerId="LiveId" clId="{B91FD214-FE46-45B3-AACE-63FA40676E9F}" dt="2023-06-05T07:03:00.062" v="12596" actId="1076"/>
          <ac:spMkLst>
            <pc:docMk/>
            <pc:sldMk cId="0" sldId="257"/>
            <ac:spMk id="133" creationId="{01BDF0C7-C162-D172-EF63-EA7FB463F3B7}"/>
          </ac:spMkLst>
        </pc:spChg>
        <pc:grpChg chg="add mod">
          <ac:chgData name="Daniel Sánchez" userId="c920e801087c16f8" providerId="LiveId" clId="{B91FD214-FE46-45B3-AACE-63FA40676E9F}" dt="2023-06-04T22:59:40.196" v="7083" actId="164"/>
          <ac:grpSpMkLst>
            <pc:docMk/>
            <pc:sldMk cId="0" sldId="257"/>
            <ac:grpSpMk id="12" creationId="{ECAF78C7-39D1-A6B5-88DE-CD9A7158808D}"/>
          </ac:grpSpMkLst>
        </pc:grpChg>
        <pc:grpChg chg="add del mod">
          <ac:chgData name="Daniel Sánchez" userId="c920e801087c16f8" providerId="LiveId" clId="{B91FD214-FE46-45B3-AACE-63FA40676E9F}" dt="2023-06-05T00:28:50.638" v="9858" actId="478"/>
          <ac:grpSpMkLst>
            <pc:docMk/>
            <pc:sldMk cId="0" sldId="257"/>
            <ac:grpSpMk id="13" creationId="{94017334-2511-A24E-42BC-BCC28BD95B1A}"/>
          </ac:grpSpMkLst>
        </pc:grpChg>
        <pc:picChg chg="add del">
          <ac:chgData name="Daniel Sánchez" userId="c920e801087c16f8" providerId="LiveId" clId="{B91FD214-FE46-45B3-AACE-63FA40676E9F}" dt="2023-06-05T00:28:51.163" v="9861" actId="478"/>
          <ac:picMkLst>
            <pc:docMk/>
            <pc:sldMk cId="0" sldId="257"/>
            <ac:picMk id="23" creationId="{783C3856-B1F6-1447-82FF-914CAAE18FA0}"/>
          </ac:picMkLst>
        </pc:picChg>
        <pc:picChg chg="add del mod">
          <ac:chgData name="Daniel Sánchez" userId="c920e801087c16f8" providerId="LiveId" clId="{B91FD214-FE46-45B3-AACE-63FA40676E9F}" dt="2023-06-05T07:19:36.864" v="12987" actId="1076"/>
          <ac:picMkLst>
            <pc:docMk/>
            <pc:sldMk cId="0" sldId="257"/>
            <ac:picMk id="26" creationId="{C8E0726D-7D3A-C6C0-4E03-3AF12670D7C2}"/>
          </ac:picMkLst>
        </pc:picChg>
        <pc:picChg chg="add del mod">
          <ac:chgData name="Daniel Sánchez" userId="c920e801087c16f8" providerId="LiveId" clId="{B91FD214-FE46-45B3-AACE-63FA40676E9F}" dt="2023-06-05T07:19:36.864" v="12987" actId="1076"/>
          <ac:picMkLst>
            <pc:docMk/>
            <pc:sldMk cId="0" sldId="257"/>
            <ac:picMk id="33" creationId="{BDE42DD9-EEC3-F4CB-490E-3B8BF1A61069}"/>
          </ac:picMkLst>
        </pc:picChg>
        <pc:picChg chg="add del mod">
          <ac:chgData name="Daniel Sánchez" userId="c920e801087c16f8" providerId="LiveId" clId="{B91FD214-FE46-45B3-AACE-63FA40676E9F}" dt="2023-06-05T07:19:36.864" v="12987" actId="1076"/>
          <ac:picMkLst>
            <pc:docMk/>
            <pc:sldMk cId="0" sldId="257"/>
            <ac:picMk id="36" creationId="{95BA9B9F-713C-ADA4-39FD-914F25098FF0}"/>
          </ac:picMkLst>
        </pc:picChg>
        <pc:picChg chg="mod">
          <ac:chgData name="Daniel Sánchez" userId="c920e801087c16f8" providerId="LiveId" clId="{B91FD214-FE46-45B3-AACE-63FA40676E9F}" dt="2023-06-04T23:00:48.312" v="7095" actId="1076"/>
          <ac:picMkLst>
            <pc:docMk/>
            <pc:sldMk cId="0" sldId="257"/>
            <ac:picMk id="46" creationId="{B03B63B1-EC2D-A3FB-6A24-B1D2BBE00262}"/>
          </ac:picMkLst>
        </pc:picChg>
        <pc:picChg chg="mod">
          <ac:chgData name="Daniel Sánchez" userId="c920e801087c16f8" providerId="LiveId" clId="{B91FD214-FE46-45B3-AACE-63FA40676E9F}" dt="2023-06-04T22:59:14.856" v="7079" actId="1076"/>
          <ac:picMkLst>
            <pc:docMk/>
            <pc:sldMk cId="0" sldId="257"/>
            <ac:picMk id="64" creationId="{B9A1CA57-389B-1F04-E9C1-BF725EA10B12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68" creationId="{32721412-C1FA-6F47-FC2C-4F0E792AE2B0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73" creationId="{C0211F3C-36C3-0084-4E4D-82A8F5ABD2B7}"/>
          </ac:picMkLst>
        </pc:picChg>
        <pc:picChg chg="add del mod modCrop">
          <ac:chgData name="Daniel Sánchez" userId="c920e801087c16f8" providerId="LiveId" clId="{B91FD214-FE46-45B3-AACE-63FA40676E9F}" dt="2023-06-05T07:19:36.864" v="12987" actId="1076"/>
          <ac:picMkLst>
            <pc:docMk/>
            <pc:sldMk cId="0" sldId="257"/>
            <ac:picMk id="79" creationId="{2D6E5434-76C1-7E98-D528-8FA3E42D453F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81" creationId="{E031DBAC-7064-E920-4247-0226F783F12D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86" creationId="{BE9D4021-FFD8-51E1-3D96-A79F84620FC4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89" creationId="{E483036C-8077-3E5C-990E-BF990CB5C1F8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91" creationId="{A261D1BC-65A8-6CBA-53F1-B9C46BD3EDED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96" creationId="{C2BA6D41-9DA7-9E5C-3A3B-42C7EBC93613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98" creationId="{ED9771CB-CB13-4810-341E-09A18CBB46A8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00" creationId="{96D40505-295C-B9EA-F220-99E763A14A12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02" creationId="{26A8EAA3-0A90-1BFF-AEDD-3753FC880DB8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19" creationId="{622CB37B-D77F-3992-D18C-A03B99C95F5C}"/>
          </ac:picMkLst>
        </pc:picChg>
        <pc:picChg chg="mod">
          <ac:chgData name="Daniel Sánchez" userId="c920e801087c16f8" providerId="LiveId" clId="{B91FD214-FE46-45B3-AACE-63FA40676E9F}" dt="2023-06-04T22:59:40.196" v="7083" actId="164"/>
          <ac:picMkLst>
            <pc:docMk/>
            <pc:sldMk cId="0" sldId="257"/>
            <ac:picMk id="121" creationId="{BFCEF5D5-775E-4FDF-4748-E99A977F6444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24" creationId="{AAF627A5-9D17-93E2-46A4-27F666516C97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26" creationId="{60BC6E8D-A90F-BBF6-ED9B-5322BFAE62DE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30" creationId="{AC9F4B19-32D0-0B7B-358F-E049E69581ED}"/>
          </ac:picMkLst>
        </pc:picChg>
        <pc:picChg chg="mod">
          <ac:chgData name="Daniel Sánchez" userId="c920e801087c16f8" providerId="LiveId" clId="{B91FD214-FE46-45B3-AACE-63FA40676E9F}" dt="2023-06-04T22:59:25.817" v="7080" actId="164"/>
          <ac:picMkLst>
            <pc:docMk/>
            <pc:sldMk cId="0" sldId="257"/>
            <ac:picMk id="132" creationId="{23F5F442-7075-5E4B-1333-AA842FEE2A85}"/>
          </ac:picMkLst>
        </pc:picChg>
        <pc:cxnChg chg="add del">
          <ac:chgData name="Daniel Sánchez" userId="c920e801087c16f8" providerId="LiveId" clId="{B91FD214-FE46-45B3-AACE-63FA40676E9F}" dt="2023-06-05T00:28:49.813" v="9854" actId="478"/>
          <ac:cxnSpMkLst>
            <pc:docMk/>
            <pc:sldMk cId="0" sldId="257"/>
            <ac:cxnSpMk id="54" creationId="{09B4E89F-5928-73E7-0D48-00A3D2E6EA5D}"/>
          </ac:cxnSpMkLst>
        </pc:cxnChg>
        <pc:cxnChg chg="del mod">
          <ac:chgData name="Daniel Sánchez" userId="c920e801087c16f8" providerId="LiveId" clId="{B91FD214-FE46-45B3-AACE-63FA40676E9F}" dt="2023-06-04T22:58:23.726" v="7063" actId="478"/>
          <ac:cxnSpMkLst>
            <pc:docMk/>
            <pc:sldMk cId="0" sldId="257"/>
            <ac:cxnSpMk id="56" creationId="{6A2ACDB1-4428-B70B-0B78-103C8BB80F04}"/>
          </ac:cxnSpMkLst>
        </pc:cxnChg>
      </pc:sldChg>
      <pc:sldChg chg="addSp delSp modSp mod">
        <pc:chgData name="Daniel Sánchez" userId="c920e801087c16f8" providerId="LiveId" clId="{B91FD214-FE46-45B3-AACE-63FA40676E9F}" dt="2023-06-05T20:18:51.439" v="15438" actId="208"/>
        <pc:sldMkLst>
          <pc:docMk/>
          <pc:sldMk cId="3359352418" sldId="261"/>
        </pc:sldMkLst>
        <pc:spChg chg="mod">
          <ac:chgData name="Daniel Sánchez" userId="c920e801087c16f8" providerId="LiveId" clId="{B91FD214-FE46-45B3-AACE-63FA40676E9F}" dt="2023-06-05T07:04:18.968" v="12724" actId="114"/>
          <ac:spMkLst>
            <pc:docMk/>
            <pc:sldMk cId="3359352418" sldId="261"/>
            <ac:spMk id="13" creationId="{AE1132BD-6710-47F6-5881-6B98EA7CE80A}"/>
          </ac:spMkLst>
        </pc:spChg>
        <pc:spChg chg="add mod">
          <ac:chgData name="Daniel Sánchez" userId="c920e801087c16f8" providerId="LiveId" clId="{B91FD214-FE46-45B3-AACE-63FA40676E9F}" dt="2023-06-02T05:46:41.678" v="76" actId="1076"/>
          <ac:spMkLst>
            <pc:docMk/>
            <pc:sldMk cId="3359352418" sldId="261"/>
            <ac:spMk id="15" creationId="{9DC222C0-F3F8-7F15-2717-714739A6731E}"/>
          </ac:spMkLst>
        </pc:spChg>
        <pc:spChg chg="add del mod">
          <ac:chgData name="Daniel Sánchez" userId="c920e801087c16f8" providerId="LiveId" clId="{B91FD214-FE46-45B3-AACE-63FA40676E9F}" dt="2023-06-05T07:04:02.316" v="12657" actId="22"/>
          <ac:spMkLst>
            <pc:docMk/>
            <pc:sldMk cId="3359352418" sldId="261"/>
            <ac:spMk id="17" creationId="{BC1A0DA0-51D0-1682-A938-370B46DBB8DE}"/>
          </ac:spMkLst>
        </pc:spChg>
        <pc:spChg chg="add del">
          <ac:chgData name="Daniel Sánchez" userId="c920e801087c16f8" providerId="LiveId" clId="{B91FD214-FE46-45B3-AACE-63FA40676E9F}" dt="2023-06-02T05:47:59.515" v="311" actId="478"/>
          <ac:spMkLst>
            <pc:docMk/>
            <pc:sldMk cId="3359352418" sldId="261"/>
            <ac:spMk id="19" creationId="{219C3EC4-BB3B-CC76-CCF9-89AF1FF662EA}"/>
          </ac:spMkLst>
        </pc:spChg>
        <pc:spChg chg="add mod">
          <ac:chgData name="Daniel Sánchez" userId="c920e801087c16f8" providerId="LiveId" clId="{B91FD214-FE46-45B3-AACE-63FA40676E9F}" dt="2023-06-05T07:18:33.934" v="12978" actId="255"/>
          <ac:spMkLst>
            <pc:docMk/>
            <pc:sldMk cId="3359352418" sldId="261"/>
            <ac:spMk id="19" creationId="{CE30B5E6-304B-D11E-1AC4-A7303C666879}"/>
          </ac:spMkLst>
        </pc:spChg>
        <pc:spChg chg="add mod">
          <ac:chgData name="Daniel Sánchez" userId="c920e801087c16f8" providerId="LiveId" clId="{B91FD214-FE46-45B3-AACE-63FA40676E9F}" dt="2023-06-04T23:01:39.274" v="7096" actId="1076"/>
          <ac:spMkLst>
            <pc:docMk/>
            <pc:sldMk cId="3359352418" sldId="261"/>
            <ac:spMk id="20" creationId="{916E9EBC-6CC5-96C6-8E24-A6C312239E44}"/>
          </ac:spMkLst>
        </pc:spChg>
        <pc:spChg chg="add del mod">
          <ac:chgData name="Daniel Sánchez" userId="c920e801087c16f8" providerId="LiveId" clId="{B91FD214-FE46-45B3-AACE-63FA40676E9F}" dt="2023-06-02T05:48:33.221" v="346" actId="478"/>
          <ac:spMkLst>
            <pc:docMk/>
            <pc:sldMk cId="3359352418" sldId="261"/>
            <ac:spMk id="25" creationId="{05E1EAD6-0F5F-BFB8-F02D-BCA243E7DE6C}"/>
          </ac:spMkLst>
        </pc:spChg>
        <pc:spChg chg="mod">
          <ac:chgData name="Daniel Sánchez" userId="c920e801087c16f8" providerId="LiveId" clId="{B91FD214-FE46-45B3-AACE-63FA40676E9F}" dt="2023-06-04T23:03:54.549" v="7211" actId="255"/>
          <ac:spMkLst>
            <pc:docMk/>
            <pc:sldMk cId="3359352418" sldId="261"/>
            <ac:spMk id="133" creationId="{01BDF0C7-C162-D172-EF63-EA7FB463F3B7}"/>
          </ac:spMkLst>
        </pc:spChg>
        <pc:picChg chg="add del mod">
          <ac:chgData name="Daniel Sánchez" userId="c920e801087c16f8" providerId="LiveId" clId="{B91FD214-FE46-45B3-AACE-63FA40676E9F}" dt="2023-06-02T05:46:11.915" v="3" actId="478"/>
          <ac:picMkLst>
            <pc:docMk/>
            <pc:sldMk cId="3359352418" sldId="261"/>
            <ac:picMk id="14" creationId="{58DD6825-C777-613C-1355-12244AB29D4C}"/>
          </ac:picMkLst>
        </pc:picChg>
        <pc:picChg chg="mod">
          <ac:chgData name="Daniel Sánchez" userId="c920e801087c16f8" providerId="LiveId" clId="{B91FD214-FE46-45B3-AACE-63FA40676E9F}" dt="2023-06-04T23:01:45.544" v="7098" actId="1076"/>
          <ac:picMkLst>
            <pc:docMk/>
            <pc:sldMk cId="3359352418" sldId="261"/>
            <ac:picMk id="16" creationId="{63255F7D-253F-1783-C6E4-6CFF641B3C59}"/>
          </ac:picMkLst>
        </pc:picChg>
        <pc:picChg chg="mod">
          <ac:chgData name="Daniel Sánchez" userId="c920e801087c16f8" providerId="LiveId" clId="{B91FD214-FE46-45B3-AACE-63FA40676E9F}" dt="2023-06-02T05:46:43.502" v="77" actId="14100"/>
          <ac:picMkLst>
            <pc:docMk/>
            <pc:sldMk cId="3359352418" sldId="261"/>
            <ac:picMk id="64" creationId="{B9A1CA57-389B-1F04-E9C1-BF725EA10B12}"/>
          </ac:picMkLst>
        </pc:picChg>
        <pc:picChg chg="add mod">
          <ac:chgData name="Daniel Sánchez" userId="c920e801087c16f8" providerId="LiveId" clId="{B91FD214-FE46-45B3-AACE-63FA40676E9F}" dt="2023-06-02T07:50:14.603" v="6911" actId="1076"/>
          <ac:picMkLst>
            <pc:docMk/>
            <pc:sldMk cId="3359352418" sldId="261"/>
            <ac:picMk id="1026" creationId="{82522E6B-F32E-B202-9BFF-CA8C98D7A3DA}"/>
          </ac:picMkLst>
        </pc:picChg>
        <pc:cxnChg chg="mod">
          <ac:chgData name="Daniel Sánchez" userId="c920e801087c16f8" providerId="LiveId" clId="{B91FD214-FE46-45B3-AACE-63FA40676E9F}" dt="2023-06-05T20:18:51.439" v="15438" actId="208"/>
          <ac:cxnSpMkLst>
            <pc:docMk/>
            <pc:sldMk cId="3359352418" sldId="261"/>
            <ac:cxnSpMk id="18" creationId="{48019458-F8EE-A9AB-E6C9-6FB60D68A187}"/>
          </ac:cxnSpMkLst>
        </pc:cxnChg>
      </pc:sldChg>
      <pc:sldChg chg="addSp delSp modSp mod ord">
        <pc:chgData name="Daniel Sánchez" userId="c920e801087c16f8" providerId="LiveId" clId="{B91FD214-FE46-45B3-AACE-63FA40676E9F}" dt="2023-06-06T08:00:30.424" v="19527"/>
        <pc:sldMkLst>
          <pc:docMk/>
          <pc:sldMk cId="3855372589" sldId="263"/>
        </pc:sldMkLst>
        <pc:spChg chg="mod">
          <ac:chgData name="Daniel Sánchez" userId="c920e801087c16f8" providerId="LiveId" clId="{B91FD214-FE46-45B3-AACE-63FA40676E9F}" dt="2023-06-02T06:29:58.141" v="3878" actId="20577"/>
          <ac:spMkLst>
            <pc:docMk/>
            <pc:sldMk cId="3855372589" sldId="263"/>
            <ac:spMk id="12" creationId="{D60986C4-9EEF-5D89-5722-F1CF6FBAC5B1}"/>
          </ac:spMkLst>
        </pc:spChg>
        <pc:spChg chg="add mod">
          <ac:chgData name="Daniel Sánchez" userId="c920e801087c16f8" providerId="LiveId" clId="{B91FD214-FE46-45B3-AACE-63FA40676E9F}" dt="2023-06-05T21:37:35.034" v="17242" actId="1076"/>
          <ac:spMkLst>
            <pc:docMk/>
            <pc:sldMk cId="3855372589" sldId="263"/>
            <ac:spMk id="13" creationId="{11CE7A11-13B2-2A7E-1DF0-2559EF25991E}"/>
          </ac:spMkLst>
        </pc:spChg>
        <pc:spChg chg="del mod">
          <ac:chgData name="Daniel Sánchez" userId="c920e801087c16f8" providerId="LiveId" clId="{B91FD214-FE46-45B3-AACE-63FA40676E9F}" dt="2023-06-02T06:10:10.086" v="2388"/>
          <ac:spMkLst>
            <pc:docMk/>
            <pc:sldMk cId="3855372589" sldId="263"/>
            <ac:spMk id="14" creationId="{68465A51-D7DA-10E8-634F-6EFFEAC996C1}"/>
          </ac:spMkLst>
        </pc:spChg>
        <pc:spChg chg="del">
          <ac:chgData name="Daniel Sánchez" userId="c920e801087c16f8" providerId="LiveId" clId="{B91FD214-FE46-45B3-AACE-63FA40676E9F}" dt="2023-06-02T06:42:38.302" v="4036" actId="478"/>
          <ac:spMkLst>
            <pc:docMk/>
            <pc:sldMk cId="3855372589" sldId="263"/>
            <ac:spMk id="15" creationId="{AE38CF38-DECA-B24D-619C-BFB4BD60877F}"/>
          </ac:spMkLst>
        </pc:spChg>
        <pc:spChg chg="add del mod">
          <ac:chgData name="Daniel Sánchez" userId="c920e801087c16f8" providerId="LiveId" clId="{B91FD214-FE46-45B3-AACE-63FA40676E9F}" dt="2023-06-05T07:04:38.201" v="12729" actId="21"/>
          <ac:spMkLst>
            <pc:docMk/>
            <pc:sldMk cId="3855372589" sldId="263"/>
            <ac:spMk id="16" creationId="{24EEA572-D484-889B-232F-43A4207C14EA}"/>
          </ac:spMkLst>
        </pc:spChg>
        <pc:spChg chg="mod">
          <ac:chgData name="Daniel Sánchez" userId="c920e801087c16f8" providerId="LiveId" clId="{B91FD214-FE46-45B3-AACE-63FA40676E9F}" dt="2023-06-04T23:03:49.798" v="7210" actId="255"/>
          <ac:spMkLst>
            <pc:docMk/>
            <pc:sldMk cId="3855372589" sldId="263"/>
            <ac:spMk id="133" creationId="{01BDF0C7-C162-D172-EF63-EA7FB463F3B7}"/>
          </ac:spMkLst>
        </pc:spChg>
        <pc:picChg chg="add del mod">
          <ac:chgData name="Daniel Sánchez" userId="c920e801087c16f8" providerId="LiveId" clId="{B91FD214-FE46-45B3-AACE-63FA40676E9F}" dt="2023-06-02T06:41:56.423" v="4012" actId="478"/>
          <ac:picMkLst>
            <pc:docMk/>
            <pc:sldMk cId="3855372589" sldId="263"/>
            <ac:picMk id="18" creationId="{6AA63DA2-D154-11BA-C719-35590328DFA5}"/>
          </ac:picMkLst>
        </pc:picChg>
        <pc:picChg chg="add del mod">
          <ac:chgData name="Daniel Sánchez" userId="c920e801087c16f8" providerId="LiveId" clId="{B91FD214-FE46-45B3-AACE-63FA40676E9F}" dt="2023-06-02T06:30:13.683" v="3886" actId="931"/>
          <ac:picMkLst>
            <pc:docMk/>
            <pc:sldMk cId="3855372589" sldId="263"/>
            <ac:picMk id="20" creationId="{217E8333-6121-25EE-5B44-4E4F30721833}"/>
          </ac:picMkLst>
        </pc:picChg>
        <pc:picChg chg="add mod">
          <ac:chgData name="Daniel Sánchez" userId="c920e801087c16f8" providerId="LiveId" clId="{B91FD214-FE46-45B3-AACE-63FA40676E9F}" dt="2023-06-05T21:37:41.047" v="17243" actId="1076"/>
          <ac:picMkLst>
            <pc:docMk/>
            <pc:sldMk cId="3855372589" sldId="263"/>
            <ac:picMk id="22" creationId="{826B0A8C-112B-34CF-0826-611B55ED58F0}"/>
          </ac:picMkLst>
        </pc:picChg>
        <pc:picChg chg="add mod">
          <ac:chgData name="Daniel Sánchez" userId="c920e801087c16f8" providerId="LiveId" clId="{B91FD214-FE46-45B3-AACE-63FA40676E9F}" dt="2023-06-05T21:37:43.081" v="17244" actId="14100"/>
          <ac:picMkLst>
            <pc:docMk/>
            <pc:sldMk cId="3855372589" sldId="263"/>
            <ac:picMk id="24" creationId="{75B2F234-836A-4C55-5255-84D16632907C}"/>
          </ac:picMkLst>
        </pc:picChg>
        <pc:picChg chg="mod">
          <ac:chgData name="Daniel Sánchez" userId="c920e801087c16f8" providerId="LiveId" clId="{B91FD214-FE46-45B3-AACE-63FA40676E9F}" dt="2023-06-02T06:31:20.531" v="3901" actId="1076"/>
          <ac:picMkLst>
            <pc:docMk/>
            <pc:sldMk cId="3855372589" sldId="263"/>
            <ac:picMk id="64" creationId="{B9A1CA57-389B-1F04-E9C1-BF725EA10B12}"/>
          </ac:picMkLst>
        </pc:picChg>
      </pc:sldChg>
      <pc:sldChg chg="addSp delSp modSp add mod">
        <pc:chgData name="Daniel Sánchez" userId="c920e801087c16f8" providerId="LiveId" clId="{B91FD214-FE46-45B3-AACE-63FA40676E9F}" dt="2023-06-07T05:12:46.901" v="22897" actId="2711"/>
        <pc:sldMkLst>
          <pc:docMk/>
          <pc:sldMk cId="262589990" sldId="264"/>
        </pc:sldMkLst>
        <pc:spChg chg="mod">
          <ac:chgData name="Daniel Sánchez" userId="c920e801087c16f8" providerId="LiveId" clId="{B91FD214-FE46-45B3-AACE-63FA40676E9F}" dt="2023-06-07T05:12:46.901" v="22897" actId="2711"/>
          <ac:spMkLst>
            <pc:docMk/>
            <pc:sldMk cId="262589990" sldId="264"/>
            <ac:spMk id="12" creationId="{D60986C4-9EEF-5D89-5722-F1CF6FBAC5B1}"/>
          </ac:spMkLst>
        </pc:spChg>
        <pc:spChg chg="add mod">
          <ac:chgData name="Daniel Sánchez" userId="c920e801087c16f8" providerId="LiveId" clId="{B91FD214-FE46-45B3-AACE-63FA40676E9F}" dt="2023-06-05T08:13:56.457" v="14101" actId="1076"/>
          <ac:spMkLst>
            <pc:docMk/>
            <pc:sldMk cId="262589990" sldId="264"/>
            <ac:spMk id="13" creationId="{4D13BB19-4885-8464-9814-64E7E63B7CD1}"/>
          </ac:spMkLst>
        </pc:spChg>
        <pc:spChg chg="add mod">
          <ac:chgData name="Daniel Sánchez" userId="c920e801087c16f8" providerId="LiveId" clId="{B91FD214-FE46-45B3-AACE-63FA40676E9F}" dt="2023-06-07T05:12:33.106" v="22891" actId="1076"/>
          <ac:spMkLst>
            <pc:docMk/>
            <pc:sldMk cId="262589990" sldId="264"/>
            <ac:spMk id="14" creationId="{97378692-B92F-45C3-3D8C-8B5D66E1246B}"/>
          </ac:spMkLst>
        </pc:spChg>
        <pc:spChg chg="add mod">
          <ac:chgData name="Daniel Sánchez" userId="c920e801087c16f8" providerId="LiveId" clId="{B91FD214-FE46-45B3-AACE-63FA40676E9F}" dt="2023-06-07T05:12:41.302" v="22896" actId="1076"/>
          <ac:spMkLst>
            <pc:docMk/>
            <pc:sldMk cId="262589990" sldId="264"/>
            <ac:spMk id="15" creationId="{B55E2D66-8CE9-9202-1E12-FAF5C14BCF65}"/>
          </ac:spMkLst>
        </pc:spChg>
        <pc:spChg chg="add mod">
          <ac:chgData name="Daniel Sánchez" userId="c920e801087c16f8" providerId="LiveId" clId="{B91FD214-FE46-45B3-AACE-63FA40676E9F}" dt="2023-06-05T08:14:43.240" v="14212" actId="20577"/>
          <ac:spMkLst>
            <pc:docMk/>
            <pc:sldMk cId="262589990" sldId="264"/>
            <ac:spMk id="16" creationId="{3111AC06-E488-6E40-031F-FD97690A8539}"/>
          </ac:spMkLst>
        </pc:spChg>
        <pc:spChg chg="mod">
          <ac:chgData name="Daniel Sánchez" userId="c920e801087c16f8" providerId="LiveId" clId="{B91FD214-FE46-45B3-AACE-63FA40676E9F}" dt="2023-06-05T01:00:20.199" v="11410" actId="255"/>
          <ac:spMkLst>
            <pc:docMk/>
            <pc:sldMk cId="262589990" sldId="264"/>
            <ac:spMk id="133" creationId="{01BDF0C7-C162-D172-EF63-EA7FB463F3B7}"/>
          </ac:spMkLst>
        </pc:spChg>
        <pc:picChg chg="add del mod">
          <ac:chgData name="Daniel Sánchez" userId="c920e801087c16f8" providerId="LiveId" clId="{B91FD214-FE46-45B3-AACE-63FA40676E9F}" dt="2023-06-07T05:12:38.694" v="22894"/>
          <ac:picMkLst>
            <pc:docMk/>
            <pc:sldMk cId="262589990" sldId="264"/>
            <ac:picMk id="17" creationId="{2FA0390E-9466-29DB-BE4F-29FA65DADA83}"/>
          </ac:picMkLst>
        </pc:picChg>
      </pc:sldChg>
      <pc:sldChg chg="modSp add mod ord">
        <pc:chgData name="Daniel Sánchez" userId="c920e801087c16f8" providerId="LiveId" clId="{B91FD214-FE46-45B3-AACE-63FA40676E9F}" dt="2023-06-06T08:00:21.643" v="19524" actId="20577"/>
        <pc:sldMkLst>
          <pc:docMk/>
          <pc:sldMk cId="2336924364" sldId="265"/>
        </pc:sldMkLst>
        <pc:spChg chg="mod">
          <ac:chgData name="Daniel Sánchez" userId="c920e801087c16f8" providerId="LiveId" clId="{B91FD214-FE46-45B3-AACE-63FA40676E9F}" dt="2023-06-06T08:00:21.643" v="19524" actId="20577"/>
          <ac:spMkLst>
            <pc:docMk/>
            <pc:sldMk cId="2336924364" sldId="265"/>
            <ac:spMk id="13" creationId="{00000000-0000-0000-0000-000000000000}"/>
          </ac:spMkLst>
        </pc:spChg>
      </pc:sldChg>
      <pc:sldChg chg="new del">
        <pc:chgData name="Daniel Sánchez" userId="c920e801087c16f8" providerId="LiveId" clId="{B91FD214-FE46-45B3-AACE-63FA40676E9F}" dt="2023-06-02T06:35:29.492" v="3905" actId="47"/>
        <pc:sldMkLst>
          <pc:docMk/>
          <pc:sldMk cId="1795030463" sldId="266"/>
        </pc:sldMkLst>
      </pc:sldChg>
      <pc:sldChg chg="addSp delSp modSp add del mod ord">
        <pc:chgData name="Daniel Sánchez" userId="c920e801087c16f8" providerId="LiveId" clId="{B91FD214-FE46-45B3-AACE-63FA40676E9F}" dt="2023-06-05T07:23:20.829" v="13184" actId="20577"/>
        <pc:sldMkLst>
          <pc:docMk/>
          <pc:sldMk cId="926351930" sldId="267"/>
        </pc:sldMkLst>
        <pc:spChg chg="mod">
          <ac:chgData name="Daniel Sánchez" userId="c920e801087c16f8" providerId="LiveId" clId="{B91FD214-FE46-45B3-AACE-63FA40676E9F}" dt="2023-06-02T06:35:49.148" v="3984" actId="20577"/>
          <ac:spMkLst>
            <pc:docMk/>
            <pc:sldMk cId="926351930" sldId="267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5T07:20:38.958" v="13035" actId="1076"/>
          <ac:spMkLst>
            <pc:docMk/>
            <pc:sldMk cId="926351930" sldId="267"/>
            <ac:spMk id="13" creationId="{11CE7A11-13B2-2A7E-1DF0-2559EF25991E}"/>
          </ac:spMkLst>
        </pc:spChg>
        <pc:spChg chg="add mod">
          <ac:chgData name="Daniel Sánchez" userId="c920e801087c16f8" providerId="LiveId" clId="{B91FD214-FE46-45B3-AACE-63FA40676E9F}" dt="2023-06-05T07:23:20.829" v="13184" actId="20577"/>
          <ac:spMkLst>
            <pc:docMk/>
            <pc:sldMk cId="926351930" sldId="267"/>
            <ac:spMk id="14" creationId="{F9C02746-CC3E-F1D4-6167-3D47531C169A}"/>
          </ac:spMkLst>
        </pc:spChg>
        <pc:spChg chg="del">
          <ac:chgData name="Daniel Sánchez" userId="c920e801087c16f8" providerId="LiveId" clId="{B91FD214-FE46-45B3-AACE-63FA40676E9F}" dt="2023-06-02T06:42:42.752" v="4037" actId="478"/>
          <ac:spMkLst>
            <pc:docMk/>
            <pc:sldMk cId="926351930" sldId="267"/>
            <ac:spMk id="15" creationId="{AE38CF38-DECA-B24D-619C-BFB4BD60877F}"/>
          </ac:spMkLst>
        </pc:spChg>
        <pc:spChg chg="del mod">
          <ac:chgData name="Daniel Sánchez" userId="c920e801087c16f8" providerId="LiveId" clId="{B91FD214-FE46-45B3-AACE-63FA40676E9F}" dt="2023-06-02T06:38:44.142" v="4007"/>
          <ac:spMkLst>
            <pc:docMk/>
            <pc:sldMk cId="926351930" sldId="267"/>
            <ac:spMk id="16" creationId="{24EEA572-D484-889B-232F-43A4207C14EA}"/>
          </ac:spMkLst>
        </pc:spChg>
        <pc:spChg chg="add mod">
          <ac:chgData name="Daniel Sánchez" userId="c920e801087c16f8" providerId="LiveId" clId="{B91FD214-FE46-45B3-AACE-63FA40676E9F}" dt="2023-06-05T07:23:01.540" v="13156" actId="1076"/>
          <ac:spMkLst>
            <pc:docMk/>
            <pc:sldMk cId="926351930" sldId="267"/>
            <ac:spMk id="27" creationId="{B0B876C3-3FB2-1806-23F8-BD3A50BDB88F}"/>
          </ac:spMkLst>
        </pc:spChg>
        <pc:spChg chg="add del mod">
          <ac:chgData name="Daniel Sánchez" userId="c920e801087c16f8" providerId="LiveId" clId="{B91FD214-FE46-45B3-AACE-63FA40676E9F}" dt="2023-06-02T07:39:13.682" v="5361" actId="478"/>
          <ac:spMkLst>
            <pc:docMk/>
            <pc:sldMk cId="926351930" sldId="267"/>
            <ac:spMk id="28" creationId="{621EC387-7F61-E243-AF19-D66A65CA6EF0}"/>
          </ac:spMkLst>
        </pc:spChg>
        <pc:spChg chg="add mod">
          <ac:chgData name="Daniel Sánchez" userId="c920e801087c16f8" providerId="LiveId" clId="{B91FD214-FE46-45B3-AACE-63FA40676E9F}" dt="2023-06-05T07:20:36.114" v="13034" actId="1076"/>
          <ac:spMkLst>
            <pc:docMk/>
            <pc:sldMk cId="926351930" sldId="267"/>
            <ac:spMk id="29" creationId="{B4D95829-31D7-E65A-8785-62B545745848}"/>
          </ac:spMkLst>
        </pc:spChg>
        <pc:spChg chg="mod">
          <ac:chgData name="Daniel Sánchez" userId="c920e801087c16f8" providerId="LiveId" clId="{B91FD214-FE46-45B3-AACE-63FA40676E9F}" dt="2023-06-04T23:03:43.160" v="7207" actId="255"/>
          <ac:spMkLst>
            <pc:docMk/>
            <pc:sldMk cId="926351930" sldId="267"/>
            <ac:spMk id="133" creationId="{01BDF0C7-C162-D172-EF63-EA7FB463F3B7}"/>
          </ac:spMkLst>
        </pc:spChg>
        <pc:graphicFrameChg chg="add mod">
          <ac:chgData name="Daniel Sánchez" userId="c920e801087c16f8" providerId="LiveId" clId="{B91FD214-FE46-45B3-AACE-63FA40676E9F}" dt="2023-06-05T07:22:24.411" v="13074" actId="1076"/>
          <ac:graphicFrameMkLst>
            <pc:docMk/>
            <pc:sldMk cId="926351930" sldId="267"/>
            <ac:graphicFrameMk id="21" creationId="{2B1EF38F-E517-9427-2982-9A00988579E2}"/>
          </ac:graphicFrameMkLst>
        </pc:graphicFrameChg>
        <pc:picChg chg="add mod">
          <ac:chgData name="Daniel Sánchez" userId="c920e801087c16f8" providerId="LiveId" clId="{B91FD214-FE46-45B3-AACE-63FA40676E9F}" dt="2023-06-02T06:37:56.472" v="3993" actId="1076"/>
          <ac:picMkLst>
            <pc:docMk/>
            <pc:sldMk cId="926351930" sldId="267"/>
            <ac:picMk id="17" creationId="{FD8DE5B4-E530-265E-ACD2-73ADC09EA078}"/>
          </ac:picMkLst>
        </pc:picChg>
        <pc:picChg chg="del">
          <ac:chgData name="Daniel Sánchez" userId="c920e801087c16f8" providerId="LiveId" clId="{B91FD214-FE46-45B3-AACE-63FA40676E9F}" dt="2023-06-02T06:38:44.139" v="4005" actId="478"/>
          <ac:picMkLst>
            <pc:docMk/>
            <pc:sldMk cId="926351930" sldId="267"/>
            <ac:picMk id="18" creationId="{6AA63DA2-D154-11BA-C719-35590328DFA5}"/>
          </ac:picMkLst>
        </pc:picChg>
        <pc:picChg chg="add mod">
          <ac:chgData name="Daniel Sánchez" userId="c920e801087c16f8" providerId="LiveId" clId="{B91FD214-FE46-45B3-AACE-63FA40676E9F}" dt="2023-06-02T06:38:34.030" v="4003" actId="1076"/>
          <ac:picMkLst>
            <pc:docMk/>
            <pc:sldMk cId="926351930" sldId="267"/>
            <ac:picMk id="20" creationId="{2574C3E8-37FD-850C-504F-10C7C428A572}"/>
          </ac:picMkLst>
        </pc:picChg>
        <pc:picChg chg="del mod">
          <ac:chgData name="Daniel Sánchez" userId="c920e801087c16f8" providerId="LiveId" clId="{B91FD214-FE46-45B3-AACE-63FA40676E9F}" dt="2023-06-02T06:38:45.448" v="4009" actId="478"/>
          <ac:picMkLst>
            <pc:docMk/>
            <pc:sldMk cId="926351930" sldId="267"/>
            <ac:picMk id="22" creationId="{826B0A8C-112B-34CF-0826-611B55ED58F0}"/>
          </ac:picMkLst>
        </pc:picChg>
        <pc:picChg chg="add mod">
          <ac:chgData name="Daniel Sánchez" userId="c920e801087c16f8" providerId="LiveId" clId="{B91FD214-FE46-45B3-AACE-63FA40676E9F}" dt="2023-06-05T07:23:11.537" v="13159" actId="1076"/>
          <ac:picMkLst>
            <pc:docMk/>
            <pc:sldMk cId="926351930" sldId="267"/>
            <ac:picMk id="24" creationId="{0A1A5B47-B60C-9E7A-1A7E-C251A5160A2D}"/>
          </ac:picMkLst>
        </pc:picChg>
        <pc:picChg chg="add mod">
          <ac:chgData name="Daniel Sánchez" userId="c920e801087c16f8" providerId="LiveId" clId="{B91FD214-FE46-45B3-AACE-63FA40676E9F}" dt="2023-06-05T07:23:09.189" v="13158" actId="1076"/>
          <ac:picMkLst>
            <pc:docMk/>
            <pc:sldMk cId="926351930" sldId="267"/>
            <ac:picMk id="26" creationId="{D426AB57-C5C4-9A6A-0CE7-612FFFFE78A6}"/>
          </ac:picMkLst>
        </pc:picChg>
        <pc:picChg chg="mod">
          <ac:chgData name="Daniel Sánchez" userId="c920e801087c16f8" providerId="LiveId" clId="{B91FD214-FE46-45B3-AACE-63FA40676E9F}" dt="2023-06-02T07:36:11.798" v="5116" actId="14100"/>
          <ac:picMkLst>
            <pc:docMk/>
            <pc:sldMk cId="926351930" sldId="267"/>
            <ac:picMk id="64" creationId="{B9A1CA57-389B-1F04-E9C1-BF725EA10B12}"/>
          </ac:picMkLst>
        </pc:picChg>
      </pc:sldChg>
      <pc:sldChg chg="addSp delSp modSp add mod ord">
        <pc:chgData name="Daniel Sánchez" userId="c920e801087c16f8" providerId="LiveId" clId="{B91FD214-FE46-45B3-AACE-63FA40676E9F}" dt="2023-06-05T07:04:26.642" v="12728"/>
        <pc:sldMkLst>
          <pc:docMk/>
          <pc:sldMk cId="88821970" sldId="268"/>
        </pc:sldMkLst>
        <pc:spChg chg="mod">
          <ac:chgData name="Daniel Sánchez" userId="c920e801087c16f8" providerId="LiveId" clId="{B91FD214-FE46-45B3-AACE-63FA40676E9F}" dt="2023-06-02T07:43:51.733" v="5869" actId="20577"/>
          <ac:spMkLst>
            <pc:docMk/>
            <pc:sldMk cId="88821970" sldId="268"/>
            <ac:spMk id="12" creationId="{D60986C4-9EEF-5D89-5722-F1CF6FBAC5B1}"/>
          </ac:spMkLst>
        </pc:spChg>
        <pc:spChg chg="del mod">
          <ac:chgData name="Daniel Sánchez" userId="c920e801087c16f8" providerId="LiveId" clId="{B91FD214-FE46-45B3-AACE-63FA40676E9F}" dt="2023-06-02T07:43:59.359" v="5875" actId="478"/>
          <ac:spMkLst>
            <pc:docMk/>
            <pc:sldMk cId="88821970" sldId="268"/>
            <ac:spMk id="13" creationId="{11CE7A11-13B2-2A7E-1DF0-2559EF25991E}"/>
          </ac:spMkLst>
        </pc:spChg>
        <pc:spChg chg="add del mod">
          <ac:chgData name="Daniel Sánchez" userId="c920e801087c16f8" providerId="LiveId" clId="{B91FD214-FE46-45B3-AACE-63FA40676E9F}" dt="2023-06-04T23:02:49.282" v="7163"/>
          <ac:spMkLst>
            <pc:docMk/>
            <pc:sldMk cId="88821970" sldId="268"/>
            <ac:spMk id="13" creationId="{E9A80E80-198D-6905-47DF-A4EAEC3C0299}"/>
          </ac:spMkLst>
        </pc:spChg>
        <pc:spChg chg="add mod">
          <ac:chgData name="Daniel Sánchez" userId="c920e801087c16f8" providerId="LiveId" clId="{B91FD214-FE46-45B3-AACE-63FA40676E9F}" dt="2023-06-04T23:41:15.045" v="9586" actId="1076"/>
          <ac:spMkLst>
            <pc:docMk/>
            <pc:sldMk cId="88821970" sldId="268"/>
            <ac:spMk id="14" creationId="{05E83A0C-701B-65E5-4068-CC375AFB7D1D}"/>
          </ac:spMkLst>
        </pc:spChg>
        <pc:spChg chg="add mod">
          <ac:chgData name="Daniel Sánchez" userId="c920e801087c16f8" providerId="LiveId" clId="{B91FD214-FE46-45B3-AACE-63FA40676E9F}" dt="2023-06-04T23:40:57.315" v="9582" actId="1076"/>
          <ac:spMkLst>
            <pc:docMk/>
            <pc:sldMk cId="88821970" sldId="268"/>
            <ac:spMk id="15" creationId="{E7C275A0-C4C1-26EF-5BA7-5995E99E185E}"/>
          </ac:spMkLst>
        </pc:spChg>
        <pc:spChg chg="add del">
          <ac:chgData name="Daniel Sánchez" userId="c920e801087c16f8" providerId="LiveId" clId="{B91FD214-FE46-45B3-AACE-63FA40676E9F}" dt="2023-06-04T23:18:38.427" v="9367" actId="478"/>
          <ac:spMkLst>
            <pc:docMk/>
            <pc:sldMk cId="88821970" sldId="268"/>
            <ac:spMk id="17" creationId="{BFA2DBA8-1F3E-9F69-3280-3529ED0EE2C4}"/>
          </ac:spMkLst>
        </pc:spChg>
        <pc:spChg chg="add mod">
          <ac:chgData name="Daniel Sánchez" userId="c920e801087c16f8" providerId="LiveId" clId="{B91FD214-FE46-45B3-AACE-63FA40676E9F}" dt="2023-06-04T23:41:11.873" v="9585" actId="1076"/>
          <ac:spMkLst>
            <pc:docMk/>
            <pc:sldMk cId="88821970" sldId="268"/>
            <ac:spMk id="19" creationId="{AD4F6F22-140E-CAD0-1CBC-E98F9DAF23FD}"/>
          </ac:spMkLst>
        </pc:spChg>
        <pc:spChg chg="del">
          <ac:chgData name="Daniel Sánchez" userId="c920e801087c16f8" providerId="LiveId" clId="{B91FD214-FE46-45B3-AACE-63FA40676E9F}" dt="2023-06-02T07:44:00.910" v="5876" actId="478"/>
          <ac:spMkLst>
            <pc:docMk/>
            <pc:sldMk cId="88821970" sldId="268"/>
            <ac:spMk id="27" creationId="{B0B876C3-3FB2-1806-23F8-BD3A50BDB88F}"/>
          </ac:spMkLst>
        </pc:spChg>
        <pc:spChg chg="del">
          <ac:chgData name="Daniel Sánchez" userId="c920e801087c16f8" providerId="LiveId" clId="{B91FD214-FE46-45B3-AACE-63FA40676E9F}" dt="2023-06-02T07:43:56.836" v="5871" actId="478"/>
          <ac:spMkLst>
            <pc:docMk/>
            <pc:sldMk cId="88821970" sldId="268"/>
            <ac:spMk id="29" creationId="{B4D95829-31D7-E65A-8785-62B545745848}"/>
          </ac:spMkLst>
        </pc:spChg>
        <pc:spChg chg="mod">
          <ac:chgData name="Daniel Sánchez" userId="c920e801087c16f8" providerId="LiveId" clId="{B91FD214-FE46-45B3-AACE-63FA40676E9F}" dt="2023-06-04T23:03:37.161" v="7206" actId="255"/>
          <ac:spMkLst>
            <pc:docMk/>
            <pc:sldMk cId="88821970" sldId="268"/>
            <ac:spMk id="133" creationId="{01BDF0C7-C162-D172-EF63-EA7FB463F3B7}"/>
          </ac:spMkLst>
        </pc:spChg>
        <pc:graphicFrameChg chg="add del mod">
          <ac:chgData name="Daniel Sánchez" userId="c920e801087c16f8" providerId="LiveId" clId="{B91FD214-FE46-45B3-AACE-63FA40676E9F}" dt="2023-06-02T08:21:59.225" v="7052" actId="478"/>
          <ac:graphicFrameMkLst>
            <pc:docMk/>
            <pc:sldMk cId="88821970" sldId="268"/>
            <ac:graphicFrameMk id="15" creationId="{7E32E350-0648-CDCC-1251-4A481F3DFE6E}"/>
          </ac:graphicFrameMkLst>
        </pc:graphicFrameChg>
        <pc:graphicFrameChg chg="del">
          <ac:chgData name="Daniel Sánchez" userId="c920e801087c16f8" providerId="LiveId" clId="{B91FD214-FE46-45B3-AACE-63FA40676E9F}" dt="2023-06-02T07:43:55.377" v="5870" actId="478"/>
          <ac:graphicFrameMkLst>
            <pc:docMk/>
            <pc:sldMk cId="88821970" sldId="268"/>
            <ac:graphicFrameMk id="21" creationId="{2B1EF38F-E517-9427-2982-9A00988579E2}"/>
          </ac:graphicFrameMkLst>
        </pc:graphicFrameChg>
        <pc:picChg chg="del">
          <ac:chgData name="Daniel Sánchez" userId="c920e801087c16f8" providerId="LiveId" clId="{B91FD214-FE46-45B3-AACE-63FA40676E9F}" dt="2023-06-02T07:43:31.385" v="5771" actId="478"/>
          <ac:picMkLst>
            <pc:docMk/>
            <pc:sldMk cId="88821970" sldId="268"/>
            <ac:picMk id="17" creationId="{FD8DE5B4-E530-265E-ACD2-73ADC09EA078}"/>
          </ac:picMkLst>
        </pc:picChg>
        <pc:picChg chg="add mod">
          <ac:chgData name="Daniel Sánchez" userId="c920e801087c16f8" providerId="LiveId" clId="{B91FD214-FE46-45B3-AACE-63FA40676E9F}" dt="2023-06-04T23:40:59.002" v="9583" actId="1076"/>
          <ac:picMkLst>
            <pc:docMk/>
            <pc:sldMk cId="88821970" sldId="268"/>
            <ac:picMk id="18" creationId="{9A9C158B-6582-677B-0351-0E8DF68359FA}"/>
          </ac:picMkLst>
        </pc:picChg>
        <pc:picChg chg="del">
          <ac:chgData name="Daniel Sánchez" userId="c920e801087c16f8" providerId="LiveId" clId="{B91FD214-FE46-45B3-AACE-63FA40676E9F}" dt="2023-06-02T07:43:31.025" v="5770" actId="478"/>
          <ac:picMkLst>
            <pc:docMk/>
            <pc:sldMk cId="88821970" sldId="268"/>
            <ac:picMk id="20" creationId="{2574C3E8-37FD-850C-504F-10C7C428A572}"/>
          </ac:picMkLst>
        </pc:picChg>
        <pc:picChg chg="del">
          <ac:chgData name="Daniel Sánchez" userId="c920e801087c16f8" providerId="LiveId" clId="{B91FD214-FE46-45B3-AACE-63FA40676E9F}" dt="2023-06-02T07:43:57.861" v="5873" actId="478"/>
          <ac:picMkLst>
            <pc:docMk/>
            <pc:sldMk cId="88821970" sldId="268"/>
            <ac:picMk id="24" creationId="{0A1A5B47-B60C-9E7A-1A7E-C251A5160A2D}"/>
          </ac:picMkLst>
        </pc:picChg>
        <pc:picChg chg="del">
          <ac:chgData name="Daniel Sánchez" userId="c920e801087c16f8" providerId="LiveId" clId="{B91FD214-FE46-45B3-AACE-63FA40676E9F}" dt="2023-06-02T07:43:57.456" v="5872" actId="478"/>
          <ac:picMkLst>
            <pc:docMk/>
            <pc:sldMk cId="88821970" sldId="268"/>
            <ac:picMk id="26" creationId="{D426AB57-C5C4-9A6A-0CE7-612FFFFE78A6}"/>
          </ac:picMkLst>
        </pc:picChg>
      </pc:sldChg>
      <pc:sldChg chg="add del">
        <pc:chgData name="Daniel Sánchez" userId="c920e801087c16f8" providerId="LiveId" clId="{B91FD214-FE46-45B3-AACE-63FA40676E9F}" dt="2023-06-02T07:43:15.093" v="5766" actId="2696"/>
        <pc:sldMkLst>
          <pc:docMk/>
          <pc:sldMk cId="1733322055" sldId="268"/>
        </pc:sldMkLst>
      </pc:sldChg>
      <pc:sldChg chg="addSp delSp modSp add mod">
        <pc:chgData name="Daniel Sánchez" userId="c920e801087c16f8" providerId="LiveId" clId="{B91FD214-FE46-45B3-AACE-63FA40676E9F}" dt="2023-06-05T07:24:44.336" v="13205" actId="1076"/>
        <pc:sldMkLst>
          <pc:docMk/>
          <pc:sldMk cId="2236037303" sldId="269"/>
        </pc:sldMkLst>
        <pc:spChg chg="mod">
          <ac:chgData name="Daniel Sánchez" userId="c920e801087c16f8" providerId="LiveId" clId="{B91FD214-FE46-45B3-AACE-63FA40676E9F}" dt="2023-06-05T01:54:34.873" v="11856" actId="1076"/>
          <ac:spMkLst>
            <pc:docMk/>
            <pc:sldMk cId="2236037303" sldId="269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5T07:24:22.622" v="13196" actId="1076"/>
          <ac:spMkLst>
            <pc:docMk/>
            <pc:sldMk cId="2236037303" sldId="269"/>
            <ac:spMk id="14" creationId="{05E83A0C-701B-65E5-4068-CC375AFB7D1D}"/>
          </ac:spMkLst>
        </pc:spChg>
        <pc:spChg chg="add mod">
          <ac:chgData name="Daniel Sánchez" userId="c920e801087c16f8" providerId="LiveId" clId="{B91FD214-FE46-45B3-AACE-63FA40676E9F}" dt="2023-06-05T07:24:44.336" v="13205" actId="1076"/>
          <ac:spMkLst>
            <pc:docMk/>
            <pc:sldMk cId="2236037303" sldId="269"/>
            <ac:spMk id="21" creationId="{03AA9E32-13DA-D7A3-7797-78BF0FA4CC37}"/>
          </ac:spMkLst>
        </pc:spChg>
        <pc:spChg chg="mod">
          <ac:chgData name="Daniel Sánchez" userId="c920e801087c16f8" providerId="LiveId" clId="{B91FD214-FE46-45B3-AACE-63FA40676E9F}" dt="2023-06-05T01:00:07.070" v="11409" actId="255"/>
          <ac:spMkLst>
            <pc:docMk/>
            <pc:sldMk cId="2236037303" sldId="269"/>
            <ac:spMk id="133" creationId="{01BDF0C7-C162-D172-EF63-EA7FB463F3B7}"/>
          </ac:spMkLst>
        </pc:spChg>
        <pc:picChg chg="add del mod">
          <ac:chgData name="Daniel Sánchez" userId="c920e801087c16f8" providerId="LiveId" clId="{B91FD214-FE46-45B3-AACE-63FA40676E9F}" dt="2023-06-05T07:24:03.022" v="13189" actId="478"/>
          <ac:picMkLst>
            <pc:docMk/>
            <pc:sldMk cId="2236037303" sldId="269"/>
            <ac:picMk id="15" creationId="{14EF8C19-6ECC-D272-8F39-2FA943B3643E}"/>
          </ac:picMkLst>
        </pc:picChg>
        <pc:picChg chg="add del mod">
          <ac:chgData name="Daniel Sánchez" userId="c920e801087c16f8" providerId="LiveId" clId="{B91FD214-FE46-45B3-AACE-63FA40676E9F}" dt="2023-06-05T07:23:58.012" v="13186" actId="478"/>
          <ac:picMkLst>
            <pc:docMk/>
            <pc:sldMk cId="2236037303" sldId="269"/>
            <ac:picMk id="17" creationId="{BC88DEB5-A6AF-99E1-C6CC-8F99E25FC911}"/>
          </ac:picMkLst>
        </pc:picChg>
        <pc:picChg chg="del">
          <ac:chgData name="Daniel Sánchez" userId="c920e801087c16f8" providerId="LiveId" clId="{B91FD214-FE46-45B3-AACE-63FA40676E9F}" dt="2023-06-04T23:15:56.800" v="9225" actId="478"/>
          <ac:picMkLst>
            <pc:docMk/>
            <pc:sldMk cId="2236037303" sldId="269"/>
            <ac:picMk id="18" creationId="{9A9C158B-6582-677B-0351-0E8DF68359FA}"/>
          </ac:picMkLst>
        </pc:picChg>
        <pc:picChg chg="add mod modCrop">
          <ac:chgData name="Daniel Sánchez" userId="c920e801087c16f8" providerId="LiveId" clId="{B91FD214-FE46-45B3-AACE-63FA40676E9F}" dt="2023-06-05T07:24:37.704" v="13203" actId="1076"/>
          <ac:picMkLst>
            <pc:docMk/>
            <pc:sldMk cId="2236037303" sldId="269"/>
            <ac:picMk id="20" creationId="{4EC2C583-0F75-6DB7-C6AD-FFD76C478D1A}"/>
          </ac:picMkLst>
        </pc:picChg>
        <pc:picChg chg="mod">
          <ac:chgData name="Daniel Sánchez" userId="c920e801087c16f8" providerId="LiveId" clId="{B91FD214-FE46-45B3-AACE-63FA40676E9F}" dt="2023-06-05T01:54:34.873" v="11856" actId="1076"/>
          <ac:picMkLst>
            <pc:docMk/>
            <pc:sldMk cId="2236037303" sldId="269"/>
            <ac:picMk id="72" creationId="{C03DDC1D-5D5D-FD50-2A95-0BCE24AA60C6}"/>
          </ac:picMkLst>
        </pc:picChg>
      </pc:sldChg>
      <pc:sldChg chg="addSp delSp modSp add mod ord">
        <pc:chgData name="Daniel Sánchez" userId="c920e801087c16f8" providerId="LiveId" clId="{B91FD214-FE46-45B3-AACE-63FA40676E9F}" dt="2023-06-07T05:12:56.537" v="22899" actId="2711"/>
        <pc:sldMkLst>
          <pc:docMk/>
          <pc:sldMk cId="482538772" sldId="270"/>
        </pc:sldMkLst>
        <pc:spChg chg="mod">
          <ac:chgData name="Daniel Sánchez" userId="c920e801087c16f8" providerId="LiveId" clId="{B91FD214-FE46-45B3-AACE-63FA40676E9F}" dt="2023-06-07T05:12:56.537" v="22899" actId="2711"/>
          <ac:spMkLst>
            <pc:docMk/>
            <pc:sldMk cId="482538772" sldId="270"/>
            <ac:spMk id="12" creationId="{D60986C4-9EEF-5D89-5722-F1CF6FBAC5B1}"/>
          </ac:spMkLst>
        </pc:spChg>
        <pc:spChg chg="del">
          <ac:chgData name="Daniel Sánchez" userId="c920e801087c16f8" providerId="LiveId" clId="{B91FD214-FE46-45B3-AACE-63FA40676E9F}" dt="2023-06-04T23:06:09.846" v="7527" actId="478"/>
          <ac:spMkLst>
            <pc:docMk/>
            <pc:sldMk cId="482538772" sldId="270"/>
            <ac:spMk id="13" creationId="{4D13BB19-4885-8464-9814-64E7E63B7CD1}"/>
          </ac:spMkLst>
        </pc:spChg>
        <pc:spChg chg="del mod">
          <ac:chgData name="Daniel Sánchez" userId="c920e801087c16f8" providerId="LiveId" clId="{B91FD214-FE46-45B3-AACE-63FA40676E9F}" dt="2023-06-04T23:07:50.412" v="7820" actId="478"/>
          <ac:spMkLst>
            <pc:docMk/>
            <pc:sldMk cId="482538772" sldId="270"/>
            <ac:spMk id="14" creationId="{97378692-B92F-45C3-3D8C-8B5D66E1246B}"/>
          </ac:spMkLst>
        </pc:spChg>
        <pc:spChg chg="del mod">
          <ac:chgData name="Daniel Sánchez" userId="c920e801087c16f8" providerId="LiveId" clId="{B91FD214-FE46-45B3-AACE-63FA40676E9F}" dt="2023-06-04T23:06:07.166" v="7525" actId="478"/>
          <ac:spMkLst>
            <pc:docMk/>
            <pc:sldMk cId="482538772" sldId="270"/>
            <ac:spMk id="15" creationId="{B55E2D66-8CE9-9202-1E12-FAF5C14BCF65}"/>
          </ac:spMkLst>
        </pc:spChg>
        <pc:spChg chg="del">
          <ac:chgData name="Daniel Sánchez" userId="c920e801087c16f8" providerId="LiveId" clId="{B91FD214-FE46-45B3-AACE-63FA40676E9F}" dt="2023-06-04T23:06:08.267" v="7526" actId="478"/>
          <ac:spMkLst>
            <pc:docMk/>
            <pc:sldMk cId="482538772" sldId="270"/>
            <ac:spMk id="16" creationId="{3111AC06-E488-6E40-031F-FD97690A8539}"/>
          </ac:spMkLst>
        </pc:spChg>
        <pc:spChg chg="add del mod">
          <ac:chgData name="Daniel Sánchez" userId="c920e801087c16f8" providerId="LiveId" clId="{B91FD214-FE46-45B3-AACE-63FA40676E9F}" dt="2023-06-04T23:07:48.390" v="7819" actId="478"/>
          <ac:spMkLst>
            <pc:docMk/>
            <pc:sldMk cId="482538772" sldId="270"/>
            <ac:spMk id="17" creationId="{FC53664F-C13A-162F-C2CF-72FD25FE5BD2}"/>
          </ac:spMkLst>
        </pc:spChg>
        <pc:spChg chg="add mod">
          <ac:chgData name="Daniel Sánchez" userId="c920e801087c16f8" providerId="LiveId" clId="{B91FD214-FE46-45B3-AACE-63FA40676E9F}" dt="2023-06-04T23:18:14.582" v="9361" actId="1076"/>
          <ac:spMkLst>
            <pc:docMk/>
            <pc:sldMk cId="482538772" sldId="270"/>
            <ac:spMk id="18" creationId="{AA5A2426-CE67-C5FB-86A5-DE96786E328A}"/>
          </ac:spMkLst>
        </pc:spChg>
        <pc:spChg chg="add mod">
          <ac:chgData name="Daniel Sánchez" userId="c920e801087c16f8" providerId="LiveId" clId="{B91FD214-FE46-45B3-AACE-63FA40676E9F}" dt="2023-06-04T23:12:04.650" v="8654" actId="1076"/>
          <ac:spMkLst>
            <pc:docMk/>
            <pc:sldMk cId="482538772" sldId="270"/>
            <ac:spMk id="19" creationId="{5805D365-3719-3EE2-C4BB-F239668CF985}"/>
          </ac:spMkLst>
        </pc:spChg>
        <pc:spChg chg="add mod">
          <ac:chgData name="Daniel Sánchez" userId="c920e801087c16f8" providerId="LiveId" clId="{B91FD214-FE46-45B3-AACE-63FA40676E9F}" dt="2023-06-04T23:12:27.333" v="8681" actId="20577"/>
          <ac:spMkLst>
            <pc:docMk/>
            <pc:sldMk cId="482538772" sldId="270"/>
            <ac:spMk id="20" creationId="{06026898-EA5C-7A8C-DF2D-46D37C72DF3F}"/>
          </ac:spMkLst>
        </pc:spChg>
        <pc:spChg chg="add mod">
          <ac:chgData name="Daniel Sánchez" userId="c920e801087c16f8" providerId="LiveId" clId="{B91FD214-FE46-45B3-AACE-63FA40676E9F}" dt="2023-06-04T23:18:16.816" v="9362" actId="1076"/>
          <ac:spMkLst>
            <pc:docMk/>
            <pc:sldMk cId="482538772" sldId="270"/>
            <ac:spMk id="21" creationId="{E49C2249-0824-8DCF-4DE8-FC2575ABD53A}"/>
          </ac:spMkLst>
        </pc:spChg>
        <pc:spChg chg="mod">
          <ac:chgData name="Daniel Sánchez" userId="c920e801087c16f8" providerId="LiveId" clId="{B91FD214-FE46-45B3-AACE-63FA40676E9F}" dt="2023-06-05T01:00:26.536" v="11411" actId="255"/>
          <ac:spMkLst>
            <pc:docMk/>
            <pc:sldMk cId="482538772" sldId="270"/>
            <ac:spMk id="133" creationId="{01BDF0C7-C162-D172-EF63-EA7FB463F3B7}"/>
          </ac:spMkLst>
        </pc:spChg>
      </pc:sldChg>
      <pc:sldChg chg="addSp delSp modSp add mod">
        <pc:chgData name="Daniel Sánchez" userId="c920e801087c16f8" providerId="LiveId" clId="{B91FD214-FE46-45B3-AACE-63FA40676E9F}" dt="2023-06-05T07:20:15.010" v="13032" actId="1076"/>
        <pc:sldMkLst>
          <pc:docMk/>
          <pc:sldMk cId="4121072492" sldId="271"/>
        </pc:sldMkLst>
        <pc:spChg chg="add mod">
          <ac:chgData name="Daniel Sánchez" userId="c920e801087c16f8" providerId="LiveId" clId="{B91FD214-FE46-45B3-AACE-63FA40676E9F}" dt="2023-06-05T07:16:28.307" v="12825" actId="1076"/>
          <ac:spMkLst>
            <pc:docMk/>
            <pc:sldMk cId="4121072492" sldId="271"/>
            <ac:spMk id="14" creationId="{D16ED0F4-8C74-E393-2A0E-5EE4E2C3E619}"/>
          </ac:spMkLst>
        </pc:spChg>
        <pc:spChg chg="add del mod">
          <ac:chgData name="Daniel Sánchez" userId="c920e801087c16f8" providerId="LiveId" clId="{B91FD214-FE46-45B3-AACE-63FA40676E9F}" dt="2023-06-05T00:38:13.283" v="10986"/>
          <ac:spMkLst>
            <pc:docMk/>
            <pc:sldMk cId="4121072492" sldId="271"/>
            <ac:spMk id="15" creationId="{4F49C323-F4BF-D526-AED8-A181AE100535}"/>
          </ac:spMkLst>
        </pc:spChg>
        <pc:spChg chg="add mod">
          <ac:chgData name="Daniel Sánchez" userId="c920e801087c16f8" providerId="LiveId" clId="{B91FD214-FE46-45B3-AACE-63FA40676E9F}" dt="2023-06-05T07:20:15.010" v="13032" actId="1076"/>
          <ac:spMkLst>
            <pc:docMk/>
            <pc:sldMk cId="4121072492" sldId="271"/>
            <ac:spMk id="16" creationId="{B35454F7-32D1-4B22-31CB-C5EE280E30FF}"/>
          </ac:spMkLst>
        </pc:spChg>
        <pc:spChg chg="add del mod">
          <ac:chgData name="Daniel Sánchez" userId="c920e801087c16f8" providerId="LiveId" clId="{B91FD214-FE46-45B3-AACE-63FA40676E9F}" dt="2023-06-05T00:55:33.194" v="11368"/>
          <ac:spMkLst>
            <pc:docMk/>
            <pc:sldMk cId="4121072492" sldId="271"/>
            <ac:spMk id="19" creationId="{ED7FCEF0-61D3-C2B5-B6D5-04373F72D2B3}"/>
          </ac:spMkLst>
        </pc:spChg>
        <pc:spChg chg="add del mod">
          <ac:chgData name="Daniel Sánchez" userId="c920e801087c16f8" providerId="LiveId" clId="{B91FD214-FE46-45B3-AACE-63FA40676E9F}" dt="2023-06-05T00:56:11.600" v="11393" actId="478"/>
          <ac:spMkLst>
            <pc:docMk/>
            <pc:sldMk cId="4121072492" sldId="271"/>
            <ac:spMk id="20" creationId="{D345FE3D-7047-D788-BE1D-7B7437533D64}"/>
          </ac:spMkLst>
        </pc:spChg>
        <pc:spChg chg="mod">
          <ac:chgData name="Daniel Sánchez" userId="c920e801087c16f8" providerId="LiveId" clId="{B91FD214-FE46-45B3-AACE-63FA40676E9F}" dt="2023-06-05T00:28:26.195" v="9843" actId="20577"/>
          <ac:spMkLst>
            <pc:docMk/>
            <pc:sldMk cId="4121072492" sldId="271"/>
            <ac:spMk id="21" creationId="{8BEB66E4-5E3E-DC0F-21D1-3AEF7B02D877}"/>
          </ac:spMkLst>
        </pc:spChg>
        <pc:spChg chg="del mod">
          <ac:chgData name="Daniel Sánchez" userId="c920e801087c16f8" providerId="LiveId" clId="{B91FD214-FE46-45B3-AACE-63FA40676E9F}" dt="2023-06-05T00:29:08.445" v="9870" actId="478"/>
          <ac:spMkLst>
            <pc:docMk/>
            <pc:sldMk cId="4121072492" sldId="271"/>
            <ac:spMk id="24" creationId="{F97ED90A-7275-B790-F24D-EF5D93C220C9}"/>
          </ac:spMkLst>
        </pc:spChg>
        <pc:spChg chg="del">
          <ac:chgData name="Daniel Sánchez" userId="c920e801087c16f8" providerId="LiveId" clId="{B91FD214-FE46-45B3-AACE-63FA40676E9F}" dt="2023-06-05T00:29:12.635" v="9873" actId="478"/>
          <ac:spMkLst>
            <pc:docMk/>
            <pc:sldMk cId="4121072492" sldId="271"/>
            <ac:spMk id="31" creationId="{111F6F0B-EC76-6694-C6E3-C9B8B06B7A37}"/>
          </ac:spMkLst>
        </pc:spChg>
        <pc:spChg chg="mod">
          <ac:chgData name="Daniel Sánchez" userId="c920e801087c16f8" providerId="LiveId" clId="{B91FD214-FE46-45B3-AACE-63FA40676E9F}" dt="2023-06-05T00:29:00.158" v="9865" actId="255"/>
          <ac:spMkLst>
            <pc:docMk/>
            <pc:sldMk cId="4121072492" sldId="271"/>
            <ac:spMk id="133" creationId="{01BDF0C7-C162-D172-EF63-EA7FB463F3B7}"/>
          </ac:spMkLst>
        </pc:spChg>
        <pc:grpChg chg="del mod">
          <ac:chgData name="Daniel Sánchez" userId="c920e801087c16f8" providerId="LiveId" clId="{B91FD214-FE46-45B3-AACE-63FA40676E9F}" dt="2023-06-05T00:29:09.028" v="9871" actId="478"/>
          <ac:grpSpMkLst>
            <pc:docMk/>
            <pc:sldMk cId="4121072492" sldId="271"/>
            <ac:grpSpMk id="13" creationId="{94017334-2511-A24E-42BC-BCC28BD95B1A}"/>
          </ac:grpSpMkLst>
        </pc:grpChg>
        <pc:picChg chg="add del mod">
          <ac:chgData name="Daniel Sánchez" userId="c920e801087c16f8" providerId="LiveId" clId="{B91FD214-FE46-45B3-AACE-63FA40676E9F}" dt="2023-06-05T00:50:38.348" v="11328" actId="478"/>
          <ac:picMkLst>
            <pc:docMk/>
            <pc:sldMk cId="4121072492" sldId="271"/>
            <ac:picMk id="18" creationId="{74A8375E-5C0B-BA23-9772-ADB99EFED305}"/>
          </ac:picMkLst>
        </pc:picChg>
        <pc:picChg chg="add del">
          <ac:chgData name="Daniel Sánchez" userId="c920e801087c16f8" providerId="LiveId" clId="{B91FD214-FE46-45B3-AACE-63FA40676E9F}" dt="2023-06-05T00:29:07.213" v="9868" actId="478"/>
          <ac:picMkLst>
            <pc:docMk/>
            <pc:sldMk cId="4121072492" sldId="271"/>
            <ac:picMk id="23" creationId="{783C3856-B1F6-1447-82FF-914CAAE18FA0}"/>
          </ac:picMkLst>
        </pc:picChg>
        <pc:picChg chg="add mod">
          <ac:chgData name="Daniel Sánchez" userId="c920e801087c16f8" providerId="LiveId" clId="{B91FD214-FE46-45B3-AACE-63FA40676E9F}" dt="2023-06-05T07:16:26.074" v="12824" actId="1076"/>
          <ac:picMkLst>
            <pc:docMk/>
            <pc:sldMk cId="4121072492" sldId="271"/>
            <ac:picMk id="25" creationId="{3BFFC8DA-C876-A426-0CF6-0A5C24230BEF}"/>
          </ac:picMkLst>
        </pc:picChg>
        <pc:picChg chg="del">
          <ac:chgData name="Daniel Sánchez" userId="c920e801087c16f8" providerId="LiveId" clId="{B91FD214-FE46-45B3-AACE-63FA40676E9F}" dt="2023-06-05T00:29:10.993" v="9872" actId="478"/>
          <ac:picMkLst>
            <pc:docMk/>
            <pc:sldMk cId="4121072492" sldId="271"/>
            <ac:picMk id="26" creationId="{C8E0726D-7D3A-C6C0-4E03-3AF12670D7C2}"/>
          </ac:picMkLst>
        </pc:picChg>
        <pc:picChg chg="del">
          <ac:chgData name="Daniel Sánchez" userId="c920e801087c16f8" providerId="LiveId" clId="{B91FD214-FE46-45B3-AACE-63FA40676E9F}" dt="2023-06-05T00:29:10.993" v="9872" actId="478"/>
          <ac:picMkLst>
            <pc:docMk/>
            <pc:sldMk cId="4121072492" sldId="271"/>
            <ac:picMk id="33" creationId="{BDE42DD9-EEC3-F4CB-490E-3B8BF1A61069}"/>
          </ac:picMkLst>
        </pc:picChg>
        <pc:picChg chg="del">
          <ac:chgData name="Daniel Sánchez" userId="c920e801087c16f8" providerId="LiveId" clId="{B91FD214-FE46-45B3-AACE-63FA40676E9F}" dt="2023-06-05T00:29:10.993" v="9872" actId="478"/>
          <ac:picMkLst>
            <pc:docMk/>
            <pc:sldMk cId="4121072492" sldId="271"/>
            <ac:picMk id="36" creationId="{95BA9B9F-713C-ADA4-39FD-914F25098FF0}"/>
          </ac:picMkLst>
        </pc:picChg>
        <pc:picChg chg="del">
          <ac:chgData name="Daniel Sánchez" userId="c920e801087c16f8" providerId="LiveId" clId="{B91FD214-FE46-45B3-AACE-63FA40676E9F}" dt="2023-06-05T00:29:10.993" v="9872" actId="478"/>
          <ac:picMkLst>
            <pc:docMk/>
            <pc:sldMk cId="4121072492" sldId="271"/>
            <ac:picMk id="79" creationId="{2D6E5434-76C1-7E98-D528-8FA3E42D453F}"/>
          </ac:picMkLst>
        </pc:picChg>
        <pc:cxnChg chg="del">
          <ac:chgData name="Daniel Sánchez" userId="c920e801087c16f8" providerId="LiveId" clId="{B91FD214-FE46-45B3-AACE-63FA40676E9F}" dt="2023-06-05T00:29:14.155" v="9874" actId="478"/>
          <ac:cxnSpMkLst>
            <pc:docMk/>
            <pc:sldMk cId="4121072492" sldId="271"/>
            <ac:cxnSpMk id="54" creationId="{09B4E89F-5928-73E7-0D48-00A3D2E6EA5D}"/>
          </ac:cxnSpMkLst>
        </pc:cxnChg>
      </pc:sldChg>
      <pc:sldChg chg="addSp delSp modSp add mod ord">
        <pc:chgData name="Daniel Sánchez" userId="c920e801087c16f8" providerId="LiveId" clId="{B91FD214-FE46-45B3-AACE-63FA40676E9F}" dt="2023-06-06T08:00:36.009" v="19530" actId="1076"/>
        <pc:sldMkLst>
          <pc:docMk/>
          <pc:sldMk cId="410460147" sldId="272"/>
        </pc:sldMkLst>
        <pc:spChg chg="mod">
          <ac:chgData name="Daniel Sánchez" userId="c920e801087c16f8" providerId="LiveId" clId="{B91FD214-FE46-45B3-AACE-63FA40676E9F}" dt="2023-06-05T05:07:11.681" v="11900" actId="1076"/>
          <ac:spMkLst>
            <pc:docMk/>
            <pc:sldMk cId="410460147" sldId="272"/>
            <ac:spMk id="12" creationId="{D60986C4-9EEF-5D89-5722-F1CF6FBAC5B1}"/>
          </ac:spMkLst>
        </pc:spChg>
        <pc:spChg chg="del">
          <ac:chgData name="Daniel Sánchez" userId="c920e801087c16f8" providerId="LiveId" clId="{B91FD214-FE46-45B3-AACE-63FA40676E9F}" dt="2023-06-05T05:06:58.829" v="11897" actId="478"/>
          <ac:spMkLst>
            <pc:docMk/>
            <pc:sldMk cId="410460147" sldId="272"/>
            <ac:spMk id="13" creationId="{11CE7A11-13B2-2A7E-1DF0-2559EF25991E}"/>
          </ac:spMkLst>
        </pc:spChg>
        <pc:spChg chg="del">
          <ac:chgData name="Daniel Sánchez" userId="c920e801087c16f8" providerId="LiveId" clId="{B91FD214-FE46-45B3-AACE-63FA40676E9F}" dt="2023-06-05T05:06:57.645" v="11896" actId="478"/>
          <ac:spMkLst>
            <pc:docMk/>
            <pc:sldMk cId="410460147" sldId="272"/>
            <ac:spMk id="27" creationId="{B0B876C3-3FB2-1806-23F8-BD3A50BDB88F}"/>
          </ac:spMkLst>
        </pc:spChg>
        <pc:spChg chg="mod">
          <ac:chgData name="Daniel Sánchez" userId="c920e801087c16f8" providerId="LiveId" clId="{B91FD214-FE46-45B3-AACE-63FA40676E9F}" dt="2023-06-05T05:18:48.193" v="12579" actId="1076"/>
          <ac:spMkLst>
            <pc:docMk/>
            <pc:sldMk cId="410460147" sldId="272"/>
            <ac:spMk id="29" creationId="{B4D95829-31D7-E65A-8785-62B545745848}"/>
          </ac:spMkLst>
        </pc:spChg>
        <pc:grpChg chg="add mod">
          <ac:chgData name="Daniel Sánchez" userId="c920e801087c16f8" providerId="LiveId" clId="{B91FD214-FE46-45B3-AACE-63FA40676E9F}" dt="2023-06-05T05:18:49.910" v="12580" actId="1076"/>
          <ac:grpSpMkLst>
            <pc:docMk/>
            <pc:sldMk cId="410460147" sldId="272"/>
            <ac:grpSpMk id="19" creationId="{9B55AF72-75CC-7190-CB6C-1C57C62D5BFD}"/>
          </ac:grpSpMkLst>
        </pc:grpChg>
        <pc:graphicFrameChg chg="del">
          <ac:chgData name="Daniel Sánchez" userId="c920e801087c16f8" providerId="LiveId" clId="{B91FD214-FE46-45B3-AACE-63FA40676E9F}" dt="2023-06-05T05:06:54.418" v="11893" actId="478"/>
          <ac:graphicFrameMkLst>
            <pc:docMk/>
            <pc:sldMk cId="410460147" sldId="272"/>
            <ac:graphicFrameMk id="21" creationId="{2B1EF38F-E517-9427-2982-9A00988579E2}"/>
          </ac:graphicFrameMkLst>
        </pc:graphicFrameChg>
        <pc:picChg chg="add mod">
          <ac:chgData name="Daniel Sánchez" userId="c920e801087c16f8" providerId="LiveId" clId="{B91FD214-FE46-45B3-AACE-63FA40676E9F}" dt="2023-06-05T05:17:06.961" v="12544" actId="164"/>
          <ac:picMkLst>
            <pc:docMk/>
            <pc:sldMk cId="410460147" sldId="272"/>
            <ac:picMk id="15" creationId="{36B4553D-3061-8468-EE0D-0AD8E911D03A}"/>
          </ac:picMkLst>
        </pc:picChg>
        <pc:picChg chg="del">
          <ac:chgData name="Daniel Sánchez" userId="c920e801087c16f8" providerId="LiveId" clId="{B91FD214-FE46-45B3-AACE-63FA40676E9F}" dt="2023-06-05T05:06:41.108" v="11868" actId="478"/>
          <ac:picMkLst>
            <pc:docMk/>
            <pc:sldMk cId="410460147" sldId="272"/>
            <ac:picMk id="17" creationId="{FD8DE5B4-E530-265E-ACD2-73ADC09EA078}"/>
          </ac:picMkLst>
        </pc:picChg>
        <pc:picChg chg="add mod">
          <ac:chgData name="Daniel Sánchez" userId="c920e801087c16f8" providerId="LiveId" clId="{B91FD214-FE46-45B3-AACE-63FA40676E9F}" dt="2023-06-05T05:17:06.961" v="12544" actId="164"/>
          <ac:picMkLst>
            <pc:docMk/>
            <pc:sldMk cId="410460147" sldId="272"/>
            <ac:picMk id="18" creationId="{838E3895-40F6-F0E6-50A0-CFEAFAA15932}"/>
          </ac:picMkLst>
        </pc:picChg>
        <pc:picChg chg="del">
          <ac:chgData name="Daniel Sánchez" userId="c920e801087c16f8" providerId="LiveId" clId="{B91FD214-FE46-45B3-AACE-63FA40676E9F}" dt="2023-06-05T05:06:41.711" v="11869" actId="478"/>
          <ac:picMkLst>
            <pc:docMk/>
            <pc:sldMk cId="410460147" sldId="272"/>
            <ac:picMk id="20" creationId="{2574C3E8-37FD-850C-504F-10C7C428A572}"/>
          </ac:picMkLst>
        </pc:picChg>
        <pc:picChg chg="add mod modCrop">
          <ac:chgData name="Daniel Sánchez" userId="c920e801087c16f8" providerId="LiveId" clId="{B91FD214-FE46-45B3-AACE-63FA40676E9F}" dt="2023-06-06T08:00:36.009" v="19530" actId="1076"/>
          <ac:picMkLst>
            <pc:docMk/>
            <pc:sldMk cId="410460147" sldId="272"/>
            <ac:picMk id="23" creationId="{D749F462-0B23-2E44-E5B8-D6FDD8E704B0}"/>
          </ac:picMkLst>
        </pc:picChg>
        <pc:picChg chg="del">
          <ac:chgData name="Daniel Sánchez" userId="c920e801087c16f8" providerId="LiveId" clId="{B91FD214-FE46-45B3-AACE-63FA40676E9F}" dt="2023-06-05T05:06:56.025" v="11895" actId="478"/>
          <ac:picMkLst>
            <pc:docMk/>
            <pc:sldMk cId="410460147" sldId="272"/>
            <ac:picMk id="24" creationId="{0A1A5B47-B60C-9E7A-1A7E-C251A5160A2D}"/>
          </ac:picMkLst>
        </pc:picChg>
        <pc:picChg chg="del">
          <ac:chgData name="Daniel Sánchez" userId="c920e801087c16f8" providerId="LiveId" clId="{B91FD214-FE46-45B3-AACE-63FA40676E9F}" dt="2023-06-05T05:06:55.381" v="11894" actId="478"/>
          <ac:picMkLst>
            <pc:docMk/>
            <pc:sldMk cId="410460147" sldId="272"/>
            <ac:picMk id="26" creationId="{D426AB57-C5C4-9A6A-0CE7-612FFFFE78A6}"/>
          </ac:picMkLst>
        </pc:picChg>
        <pc:cxnChg chg="add mod">
          <ac:chgData name="Daniel Sánchez" userId="c920e801087c16f8" providerId="LiveId" clId="{B91FD214-FE46-45B3-AACE-63FA40676E9F}" dt="2023-06-05T05:19:40.197" v="12593" actId="1076"/>
          <ac:cxnSpMkLst>
            <pc:docMk/>
            <pc:sldMk cId="410460147" sldId="272"/>
            <ac:cxnSpMk id="28" creationId="{06131B39-89AD-A029-2721-658AFCB06C77}"/>
          </ac:cxnSpMkLst>
        </pc:cxnChg>
      </pc:sldChg>
      <pc:sldChg chg="add del">
        <pc:chgData name="Daniel Sánchez" userId="c920e801087c16f8" providerId="LiveId" clId="{B91FD214-FE46-45B3-AACE-63FA40676E9F}" dt="2023-06-05T01:08:26.551" v="11742" actId="2890"/>
        <pc:sldMkLst>
          <pc:docMk/>
          <pc:sldMk cId="1609841689" sldId="272"/>
        </pc:sldMkLst>
      </pc:sldChg>
      <pc:sldChg chg="modSp add del mod">
        <pc:chgData name="Daniel Sánchez" userId="c920e801087c16f8" providerId="LiveId" clId="{B91FD214-FE46-45B3-AACE-63FA40676E9F}" dt="2023-06-05T02:14:23.103" v="11860" actId="47"/>
        <pc:sldMkLst>
          <pc:docMk/>
          <pc:sldMk cId="4199539755" sldId="272"/>
        </pc:sldMkLst>
        <pc:spChg chg="mod">
          <ac:chgData name="Daniel Sánchez" userId="c920e801087c16f8" providerId="LiveId" clId="{B91FD214-FE46-45B3-AACE-63FA40676E9F}" dt="2023-06-05T02:14:15.134" v="11859" actId="1076"/>
          <ac:spMkLst>
            <pc:docMk/>
            <pc:sldMk cId="4199539755" sldId="272"/>
            <ac:spMk id="14" creationId="{05E83A0C-701B-65E5-4068-CC375AFB7D1D}"/>
          </ac:spMkLst>
        </pc:spChg>
      </pc:sldChg>
      <pc:sldChg chg="addSp delSp modSp add mod">
        <pc:chgData name="Daniel Sánchez" userId="c920e801087c16f8" providerId="LiveId" clId="{B91FD214-FE46-45B3-AACE-63FA40676E9F}" dt="2023-06-05T07:18:08.643" v="12948" actId="255"/>
        <pc:sldMkLst>
          <pc:docMk/>
          <pc:sldMk cId="1354318607" sldId="273"/>
        </pc:sldMkLst>
        <pc:spChg chg="mod">
          <ac:chgData name="Daniel Sánchez" userId="c920e801087c16f8" providerId="LiveId" clId="{B91FD214-FE46-45B3-AACE-63FA40676E9F}" dt="2023-06-05T07:10:03.229" v="12785" actId="20577"/>
          <ac:spMkLst>
            <pc:docMk/>
            <pc:sldMk cId="1354318607" sldId="273"/>
            <ac:spMk id="12" creationId="{D60986C4-9EEF-5D89-5722-F1CF6FBAC5B1}"/>
          </ac:spMkLst>
        </pc:spChg>
        <pc:spChg chg="del mod">
          <ac:chgData name="Daniel Sánchez" userId="c920e801087c16f8" providerId="LiveId" clId="{B91FD214-FE46-45B3-AACE-63FA40676E9F}" dt="2023-06-05T07:10:06.735" v="12788" actId="478"/>
          <ac:spMkLst>
            <pc:docMk/>
            <pc:sldMk cId="1354318607" sldId="273"/>
            <ac:spMk id="14" creationId="{05E83A0C-701B-65E5-4068-CC375AFB7D1D}"/>
          </ac:spMkLst>
        </pc:spChg>
        <pc:spChg chg="add del mod">
          <ac:chgData name="Daniel Sánchez" userId="c920e801087c16f8" providerId="LiveId" clId="{B91FD214-FE46-45B3-AACE-63FA40676E9F}" dt="2023-06-05T07:11:20.434" v="12812"/>
          <ac:spMkLst>
            <pc:docMk/>
            <pc:sldMk cId="1354318607" sldId="273"/>
            <ac:spMk id="20" creationId="{78EA1D3A-8F1D-CC58-0622-AEA7A5EB2C37}"/>
          </ac:spMkLst>
        </pc:spChg>
        <pc:spChg chg="add mod">
          <ac:chgData name="Daniel Sánchez" userId="c920e801087c16f8" providerId="LiveId" clId="{B91FD214-FE46-45B3-AACE-63FA40676E9F}" dt="2023-06-05T07:18:08.643" v="12948" actId="255"/>
          <ac:spMkLst>
            <pc:docMk/>
            <pc:sldMk cId="1354318607" sldId="273"/>
            <ac:spMk id="23" creationId="{B489394E-094D-744E-A5EB-16F0C0341E21}"/>
          </ac:spMkLst>
        </pc:spChg>
        <pc:picChg chg="del">
          <ac:chgData name="Daniel Sánchez" userId="c920e801087c16f8" providerId="LiveId" clId="{B91FD214-FE46-45B3-AACE-63FA40676E9F}" dt="2023-06-05T07:10:05.118" v="12786" actId="478"/>
          <ac:picMkLst>
            <pc:docMk/>
            <pc:sldMk cId="1354318607" sldId="273"/>
            <ac:picMk id="15" creationId="{14EF8C19-6ECC-D272-8F39-2FA943B3643E}"/>
          </ac:picMkLst>
        </pc:picChg>
        <pc:picChg chg="add del mod">
          <ac:chgData name="Daniel Sánchez" userId="c920e801087c16f8" providerId="LiveId" clId="{B91FD214-FE46-45B3-AACE-63FA40676E9F}" dt="2023-06-05T07:10:28.404" v="12802" actId="478"/>
          <ac:picMkLst>
            <pc:docMk/>
            <pc:sldMk cId="1354318607" sldId="273"/>
            <ac:picMk id="16" creationId="{C84AC46D-38B3-7E0C-EDBC-67E3F4BB35D0}"/>
          </ac:picMkLst>
        </pc:picChg>
        <pc:picChg chg="del">
          <ac:chgData name="Daniel Sánchez" userId="c920e801087c16f8" providerId="LiveId" clId="{B91FD214-FE46-45B3-AACE-63FA40676E9F}" dt="2023-06-05T07:10:05.458" v="12787" actId="478"/>
          <ac:picMkLst>
            <pc:docMk/>
            <pc:sldMk cId="1354318607" sldId="273"/>
            <ac:picMk id="17" creationId="{BC88DEB5-A6AF-99E1-C6CC-8F99E25FC911}"/>
          </ac:picMkLst>
        </pc:picChg>
        <pc:picChg chg="add del mod">
          <ac:chgData name="Daniel Sánchez" userId="c920e801087c16f8" providerId="LiveId" clId="{B91FD214-FE46-45B3-AACE-63FA40676E9F}" dt="2023-06-05T07:11:20.430" v="12810" actId="478"/>
          <ac:picMkLst>
            <pc:docMk/>
            <pc:sldMk cId="1354318607" sldId="273"/>
            <ac:picMk id="19" creationId="{6B6F2B44-DB83-095F-7C0F-2D1E02453D7E}"/>
          </ac:picMkLst>
        </pc:picChg>
        <pc:picChg chg="add mod">
          <ac:chgData name="Daniel Sánchez" userId="c920e801087c16f8" providerId="LiveId" clId="{B91FD214-FE46-45B3-AACE-63FA40676E9F}" dt="2023-06-05T07:17:21.129" v="12832" actId="1076"/>
          <ac:picMkLst>
            <pc:docMk/>
            <pc:sldMk cId="1354318607" sldId="273"/>
            <ac:picMk id="22" creationId="{6B61BD54-6E94-7872-EC9F-C028FC346D8C}"/>
          </ac:picMkLst>
        </pc:picChg>
      </pc:sldChg>
      <pc:sldChg chg="add del">
        <pc:chgData name="Daniel Sánchez" userId="c920e801087c16f8" providerId="LiveId" clId="{B91FD214-FE46-45B3-AACE-63FA40676E9F}" dt="2023-06-05T20:25:26.897" v="15443" actId="47"/>
        <pc:sldMkLst>
          <pc:docMk/>
          <pc:sldMk cId="504586267" sldId="274"/>
        </pc:sldMkLst>
      </pc:sldChg>
      <pc:sldChg chg="addSp delSp modSp add mod">
        <pc:chgData name="Daniel Sánchez" userId="c920e801087c16f8" providerId="LiveId" clId="{B91FD214-FE46-45B3-AACE-63FA40676E9F}" dt="2023-06-05T07:25:36.190" v="13249" actId="1076"/>
        <pc:sldMkLst>
          <pc:docMk/>
          <pc:sldMk cId="23195152" sldId="275"/>
        </pc:sldMkLst>
        <pc:spChg chg="mod">
          <ac:chgData name="Daniel Sánchez" userId="c920e801087c16f8" providerId="LiveId" clId="{B91FD214-FE46-45B3-AACE-63FA40676E9F}" dt="2023-06-05T07:25:18.725" v="13240" actId="20577"/>
          <ac:spMkLst>
            <pc:docMk/>
            <pc:sldMk cId="23195152" sldId="275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5T07:25:33.183" v="13248" actId="1076"/>
          <ac:spMkLst>
            <pc:docMk/>
            <pc:sldMk cId="23195152" sldId="275"/>
            <ac:spMk id="23" creationId="{B489394E-094D-744E-A5EB-16F0C0341E21}"/>
          </ac:spMkLst>
        </pc:spChg>
        <pc:picChg chg="add mod">
          <ac:chgData name="Daniel Sánchez" userId="c920e801087c16f8" providerId="LiveId" clId="{B91FD214-FE46-45B3-AACE-63FA40676E9F}" dt="2023-06-05T07:25:36.190" v="13249" actId="1076"/>
          <ac:picMkLst>
            <pc:docMk/>
            <pc:sldMk cId="23195152" sldId="275"/>
            <ac:picMk id="14" creationId="{B13E4A86-9E3D-DB59-5299-1AA6D4873543}"/>
          </ac:picMkLst>
        </pc:picChg>
        <pc:picChg chg="del mod">
          <ac:chgData name="Daniel Sánchez" userId="c920e801087c16f8" providerId="LiveId" clId="{B91FD214-FE46-45B3-AACE-63FA40676E9F}" dt="2023-06-05T07:25:19.858" v="13242" actId="478"/>
          <ac:picMkLst>
            <pc:docMk/>
            <pc:sldMk cId="23195152" sldId="275"/>
            <ac:picMk id="22" creationId="{6B61BD54-6E94-7872-EC9F-C028FC346D8C}"/>
          </ac:picMkLst>
        </pc:picChg>
      </pc:sldChg>
      <pc:sldChg chg="addSp delSp modSp add mod">
        <pc:chgData name="Daniel Sánchez" userId="c920e801087c16f8" providerId="LiveId" clId="{B91FD214-FE46-45B3-AACE-63FA40676E9F}" dt="2023-06-05T20:47:12.671" v="16788" actId="1076"/>
        <pc:sldMkLst>
          <pc:docMk/>
          <pc:sldMk cId="3879761188" sldId="276"/>
        </pc:sldMkLst>
        <pc:spChg chg="mod">
          <ac:chgData name="Daniel Sánchez" userId="c920e801087c16f8" providerId="LiveId" clId="{B91FD214-FE46-45B3-AACE-63FA40676E9F}" dt="2023-06-05T08:03:54.709" v="13355" actId="1076"/>
          <ac:spMkLst>
            <pc:docMk/>
            <pc:sldMk cId="3879761188" sldId="276"/>
            <ac:spMk id="12" creationId="{D60986C4-9EEF-5D89-5722-F1CF6FBAC5B1}"/>
          </ac:spMkLst>
        </pc:spChg>
        <pc:spChg chg="add mod">
          <ac:chgData name="Daniel Sánchez" userId="c920e801087c16f8" providerId="LiveId" clId="{B91FD214-FE46-45B3-AACE-63FA40676E9F}" dt="2023-06-05T20:46:45.237" v="16775" actId="1076"/>
          <ac:spMkLst>
            <pc:docMk/>
            <pc:sldMk cId="3879761188" sldId="276"/>
            <ac:spMk id="13" creationId="{3BDEA313-87E3-C827-179F-4DFB4B2BFE1D}"/>
          </ac:spMkLst>
        </pc:spChg>
        <pc:spChg chg="add mod topLvl">
          <ac:chgData name="Daniel Sánchez" userId="c920e801087c16f8" providerId="LiveId" clId="{B91FD214-FE46-45B3-AACE-63FA40676E9F}" dt="2023-06-05T08:19:43.348" v="14279" actId="164"/>
          <ac:spMkLst>
            <pc:docMk/>
            <pc:sldMk cId="3879761188" sldId="276"/>
            <ac:spMk id="18" creationId="{9F6AA964-DE30-85D0-6B91-F222E20B4487}"/>
          </ac:spMkLst>
        </pc:spChg>
        <pc:spChg chg="add mod topLvl">
          <ac:chgData name="Daniel Sánchez" userId="c920e801087c16f8" providerId="LiveId" clId="{B91FD214-FE46-45B3-AACE-63FA40676E9F}" dt="2023-06-05T08:19:43.348" v="14279" actId="164"/>
          <ac:spMkLst>
            <pc:docMk/>
            <pc:sldMk cId="3879761188" sldId="276"/>
            <ac:spMk id="19" creationId="{266E7D7F-6B7B-FC4F-E5E4-DB799A75811C}"/>
          </ac:spMkLst>
        </pc:spChg>
        <pc:spChg chg="del">
          <ac:chgData name="Daniel Sánchez" userId="c920e801087c16f8" providerId="LiveId" clId="{B91FD214-FE46-45B3-AACE-63FA40676E9F}" dt="2023-06-05T08:03:19.284" v="13301" actId="478"/>
          <ac:spMkLst>
            <pc:docMk/>
            <pc:sldMk cId="3879761188" sldId="276"/>
            <ac:spMk id="23" creationId="{B489394E-094D-744E-A5EB-16F0C0341E21}"/>
          </ac:spMkLst>
        </pc:spChg>
        <pc:grpChg chg="add del mod">
          <ac:chgData name="Daniel Sánchez" userId="c920e801087c16f8" providerId="LiveId" clId="{B91FD214-FE46-45B3-AACE-63FA40676E9F}" dt="2023-06-05T08:18:55.030" v="14269" actId="165"/>
          <ac:grpSpMkLst>
            <pc:docMk/>
            <pc:sldMk cId="3879761188" sldId="276"/>
            <ac:grpSpMk id="22" creationId="{3EE58827-D567-F6FB-975A-34261E5DC674}"/>
          </ac:grpSpMkLst>
        </pc:grpChg>
        <pc:grpChg chg="add mod">
          <ac:chgData name="Daniel Sánchez" userId="c920e801087c16f8" providerId="LiveId" clId="{B91FD214-FE46-45B3-AACE-63FA40676E9F}" dt="2023-06-05T20:46:57.657" v="16782" actId="1076"/>
          <ac:grpSpMkLst>
            <pc:docMk/>
            <pc:sldMk cId="3879761188" sldId="276"/>
            <ac:grpSpMk id="30" creationId="{8507B41A-CD86-C35D-965A-8FCD00588AC7}"/>
          </ac:grpSpMkLst>
        </pc:grpChg>
        <pc:picChg chg="del">
          <ac:chgData name="Daniel Sánchez" userId="c920e801087c16f8" providerId="LiveId" clId="{B91FD214-FE46-45B3-AACE-63FA40676E9F}" dt="2023-06-05T08:03:18.119" v="13300" actId="478"/>
          <ac:picMkLst>
            <pc:docMk/>
            <pc:sldMk cId="3879761188" sldId="276"/>
            <ac:picMk id="14" creationId="{B13E4A86-9E3D-DB59-5299-1AA6D4873543}"/>
          </ac:picMkLst>
        </pc:picChg>
        <pc:picChg chg="add mod">
          <ac:chgData name="Daniel Sánchez" userId="c920e801087c16f8" providerId="LiveId" clId="{B91FD214-FE46-45B3-AACE-63FA40676E9F}" dt="2023-06-05T20:47:12.671" v="16788" actId="1076"/>
          <ac:picMkLst>
            <pc:docMk/>
            <pc:sldMk cId="3879761188" sldId="276"/>
            <ac:picMk id="15" creationId="{EB490914-2601-619E-4A46-0594F172819C}"/>
          </ac:picMkLst>
        </pc:picChg>
        <pc:picChg chg="add del mod">
          <ac:chgData name="Daniel Sánchez" userId="c920e801087c16f8" providerId="LiveId" clId="{B91FD214-FE46-45B3-AACE-63FA40676E9F}" dt="2023-06-05T08:18:29.828" v="14257" actId="478"/>
          <ac:picMkLst>
            <pc:docMk/>
            <pc:sldMk cId="3879761188" sldId="276"/>
            <ac:picMk id="16" creationId="{ACBE4F30-4491-044B-623E-F258866FCD66}"/>
          </ac:picMkLst>
        </pc:picChg>
        <pc:picChg chg="add mod">
          <ac:chgData name="Daniel Sánchez" userId="c920e801087c16f8" providerId="LiveId" clId="{B91FD214-FE46-45B3-AACE-63FA40676E9F}" dt="2023-06-05T08:10:33.704" v="13436" actId="571"/>
          <ac:picMkLst>
            <pc:docMk/>
            <pc:sldMk cId="3879761188" sldId="276"/>
            <ac:picMk id="17" creationId="{7363AF2B-2764-6774-D307-77C19BFFE223}"/>
          </ac:picMkLst>
        </pc:picChg>
        <pc:picChg chg="add del mod modCrop">
          <ac:chgData name="Daniel Sánchez" userId="c920e801087c16f8" providerId="LiveId" clId="{B91FD214-FE46-45B3-AACE-63FA40676E9F}" dt="2023-06-05T08:18:50.387" v="14268" actId="478"/>
          <ac:picMkLst>
            <pc:docMk/>
            <pc:sldMk cId="3879761188" sldId="276"/>
            <ac:picMk id="21" creationId="{20326F03-ECA5-DD09-2013-F26AA29BA14E}"/>
          </ac:picMkLst>
        </pc:picChg>
        <pc:picChg chg="add mod modCrop">
          <ac:chgData name="Daniel Sánchez" userId="c920e801087c16f8" providerId="LiveId" clId="{B91FD214-FE46-45B3-AACE-63FA40676E9F}" dt="2023-06-05T20:46:59.314" v="16783" actId="1076"/>
          <ac:picMkLst>
            <pc:docMk/>
            <pc:sldMk cId="3879761188" sldId="276"/>
            <ac:picMk id="25" creationId="{8DB297BB-1FF0-9927-5A68-9E651C3731A1}"/>
          </ac:picMkLst>
        </pc:picChg>
        <pc:picChg chg="add mod modCrop">
          <ac:chgData name="Daniel Sánchez" userId="c920e801087c16f8" providerId="LiveId" clId="{B91FD214-FE46-45B3-AACE-63FA40676E9F}" dt="2023-06-05T08:19:43.348" v="14279" actId="164"/>
          <ac:picMkLst>
            <pc:docMk/>
            <pc:sldMk cId="3879761188" sldId="276"/>
            <ac:picMk id="27" creationId="{A6580702-140B-B729-983A-9D626747F427}"/>
          </ac:picMkLst>
        </pc:picChg>
        <pc:picChg chg="add mod">
          <ac:chgData name="Daniel Sánchez" userId="c920e801087c16f8" providerId="LiveId" clId="{B91FD214-FE46-45B3-AACE-63FA40676E9F}" dt="2023-06-05T08:19:43.348" v="14279" actId="164"/>
          <ac:picMkLst>
            <pc:docMk/>
            <pc:sldMk cId="3879761188" sldId="276"/>
            <ac:picMk id="29" creationId="{95715989-5AD7-6053-09B2-A19C78D31F9E}"/>
          </ac:picMkLst>
        </pc:picChg>
      </pc:sldChg>
      <pc:sldChg chg="addSp delSp modSp add mod">
        <pc:chgData name="Daniel Sánchez" userId="c920e801087c16f8" providerId="LiveId" clId="{B91FD214-FE46-45B3-AACE-63FA40676E9F}" dt="2023-06-05T20:19:05.415" v="15442" actId="1582"/>
        <pc:sldMkLst>
          <pc:docMk/>
          <pc:sldMk cId="35825770" sldId="277"/>
        </pc:sldMkLst>
        <pc:spChg chg="mod">
          <ac:chgData name="Daniel Sánchez" userId="c920e801087c16f8" providerId="LiveId" clId="{B91FD214-FE46-45B3-AACE-63FA40676E9F}" dt="2023-06-05T08:29:14.892" v="14529" actId="20577"/>
          <ac:spMkLst>
            <pc:docMk/>
            <pc:sldMk cId="35825770" sldId="277"/>
            <ac:spMk id="12" creationId="{D60986C4-9EEF-5D89-5722-F1CF6FBAC5B1}"/>
          </ac:spMkLst>
        </pc:spChg>
        <pc:spChg chg="add mod">
          <ac:chgData name="Daniel Sánchez" userId="c920e801087c16f8" providerId="LiveId" clId="{B91FD214-FE46-45B3-AACE-63FA40676E9F}" dt="2023-06-05T20:17:22.073" v="15421" actId="14100"/>
          <ac:spMkLst>
            <pc:docMk/>
            <pc:sldMk cId="35825770" sldId="277"/>
            <ac:spMk id="13" creationId="{03998CA2-6C1F-C9B1-4C23-141F2C397F7D}"/>
          </ac:spMkLst>
        </pc:spChg>
        <pc:spChg chg="del">
          <ac:chgData name="Daniel Sánchez" userId="c920e801087c16f8" providerId="LiveId" clId="{B91FD214-FE46-45B3-AACE-63FA40676E9F}" dt="2023-06-05T08:29:17.850" v="14530" actId="478"/>
          <ac:spMkLst>
            <pc:docMk/>
            <pc:sldMk cId="35825770" sldId="277"/>
            <ac:spMk id="13" creationId="{3BDEA313-87E3-C827-179F-4DFB4B2BFE1D}"/>
          </ac:spMkLst>
        </pc:spChg>
        <pc:spChg chg="del mod">
          <ac:chgData name="Daniel Sánchez" userId="c920e801087c16f8" providerId="LiveId" clId="{B91FD214-FE46-45B3-AACE-63FA40676E9F}" dt="2023-06-05T08:29:22.478" v="14535" actId="478"/>
          <ac:spMkLst>
            <pc:docMk/>
            <pc:sldMk cId="35825770" sldId="277"/>
            <ac:spMk id="18" creationId="{9F6AA964-DE30-85D0-6B91-F222E20B4487}"/>
          </ac:spMkLst>
        </pc:spChg>
        <pc:grpChg chg="add del">
          <ac:chgData name="Daniel Sánchez" userId="c920e801087c16f8" providerId="LiveId" clId="{B91FD214-FE46-45B3-AACE-63FA40676E9F}" dt="2023-06-05T08:29:24.139" v="14536" actId="478"/>
          <ac:grpSpMkLst>
            <pc:docMk/>
            <pc:sldMk cId="35825770" sldId="277"/>
            <ac:grpSpMk id="30" creationId="{8507B41A-CD86-C35D-965A-8FCD00588AC7}"/>
          </ac:grpSpMkLst>
        </pc:grpChg>
        <pc:picChg chg="add mod">
          <ac:chgData name="Daniel Sánchez" userId="c920e801087c16f8" providerId="LiveId" clId="{B91FD214-FE46-45B3-AACE-63FA40676E9F}" dt="2023-06-05T20:18:19.132" v="15436" actId="1076"/>
          <ac:picMkLst>
            <pc:docMk/>
            <pc:sldMk cId="35825770" sldId="277"/>
            <ac:picMk id="15" creationId="{8646952E-7579-9F49-BA56-E8AAFD8488DE}"/>
          </ac:picMkLst>
        </pc:picChg>
        <pc:picChg chg="add mod">
          <ac:chgData name="Daniel Sánchez" userId="c920e801087c16f8" providerId="LiveId" clId="{B91FD214-FE46-45B3-AACE-63FA40676E9F}" dt="2023-06-05T20:18:20.491" v="15437" actId="1076"/>
          <ac:picMkLst>
            <pc:docMk/>
            <pc:sldMk cId="35825770" sldId="277"/>
            <ac:picMk id="17" creationId="{A12A8D38-9B26-1616-6D3A-637CBF9F3EA5}"/>
          </ac:picMkLst>
        </pc:picChg>
        <pc:picChg chg="del">
          <ac:chgData name="Daniel Sánchez" userId="c920e801087c16f8" providerId="LiveId" clId="{B91FD214-FE46-45B3-AACE-63FA40676E9F}" dt="2023-06-05T08:29:18.229" v="14531" actId="478"/>
          <ac:picMkLst>
            <pc:docMk/>
            <pc:sldMk cId="35825770" sldId="277"/>
            <ac:picMk id="25" creationId="{8DB297BB-1FF0-9927-5A68-9E651C3731A1}"/>
          </ac:picMkLst>
        </pc:picChg>
        <pc:cxnChg chg="add mod">
          <ac:chgData name="Daniel Sánchez" userId="c920e801087c16f8" providerId="LiveId" clId="{B91FD214-FE46-45B3-AACE-63FA40676E9F}" dt="2023-06-05T20:19:05.415" v="15442" actId="1582"/>
          <ac:cxnSpMkLst>
            <pc:docMk/>
            <pc:sldMk cId="35825770" sldId="277"/>
            <ac:cxnSpMk id="18" creationId="{A433CEEC-622D-9E5F-FB25-F658F81E6AAE}"/>
          </ac:cxnSpMkLst>
        </pc:cxnChg>
      </pc:sldChg>
      <pc:sldChg chg="addSp delSp modSp add mod">
        <pc:chgData name="Daniel Sánchez" userId="c920e801087c16f8" providerId="LiveId" clId="{B91FD214-FE46-45B3-AACE-63FA40676E9F}" dt="2023-06-05T20:16:10.169" v="15076" actId="1076"/>
        <pc:sldMkLst>
          <pc:docMk/>
          <pc:sldMk cId="994269732" sldId="278"/>
        </pc:sldMkLst>
        <pc:spChg chg="mod">
          <ac:chgData name="Daniel Sánchez" userId="c920e801087c16f8" providerId="LiveId" clId="{B91FD214-FE46-45B3-AACE-63FA40676E9F}" dt="2023-06-05T20:11:53.982" v="14630" actId="20577"/>
          <ac:spMkLst>
            <pc:docMk/>
            <pc:sldMk cId="994269732" sldId="278"/>
            <ac:spMk id="12" creationId="{D60986C4-9EEF-5D89-5722-F1CF6FBAC5B1}"/>
          </ac:spMkLst>
        </pc:spChg>
        <pc:spChg chg="add mod">
          <ac:chgData name="Daniel Sánchez" userId="c920e801087c16f8" providerId="LiveId" clId="{B91FD214-FE46-45B3-AACE-63FA40676E9F}" dt="2023-06-05T20:16:00.314" v="15073" actId="1076"/>
          <ac:spMkLst>
            <pc:docMk/>
            <pc:sldMk cId="994269732" sldId="278"/>
            <ac:spMk id="17" creationId="{82A0D773-C348-B83B-BF6F-0384F0488D7B}"/>
          </ac:spMkLst>
        </pc:spChg>
        <pc:picChg chg="add del mod">
          <ac:chgData name="Daniel Sánchez" userId="c920e801087c16f8" providerId="LiveId" clId="{B91FD214-FE46-45B3-AACE-63FA40676E9F}" dt="2023-06-05T20:14:00.368" v="14886" actId="21"/>
          <ac:picMkLst>
            <pc:docMk/>
            <pc:sldMk cId="994269732" sldId="278"/>
            <ac:picMk id="14" creationId="{277358F3-D10E-3EB9-35FE-A8E09452B7C9}"/>
          </ac:picMkLst>
        </pc:picChg>
        <pc:picChg chg="add mod">
          <ac:chgData name="Daniel Sánchez" userId="c920e801087c16f8" providerId="LiveId" clId="{B91FD214-FE46-45B3-AACE-63FA40676E9F}" dt="2023-06-05T20:16:10.169" v="15076" actId="1076"/>
          <ac:picMkLst>
            <pc:docMk/>
            <pc:sldMk cId="994269732" sldId="278"/>
            <ac:picMk id="16" creationId="{AEE51270-74E9-2865-E23F-23A751ACDB0A}"/>
          </ac:picMkLst>
        </pc:picChg>
        <pc:picChg chg="add mod">
          <ac:chgData name="Daniel Sánchez" userId="c920e801087c16f8" providerId="LiveId" clId="{B91FD214-FE46-45B3-AACE-63FA40676E9F}" dt="2023-06-05T20:16:10.169" v="15076" actId="1076"/>
          <ac:picMkLst>
            <pc:docMk/>
            <pc:sldMk cId="994269732" sldId="278"/>
            <ac:picMk id="18" creationId="{C4CFB6C5-C1A5-13A6-28A9-D550D8588ADA}"/>
          </ac:picMkLst>
        </pc:picChg>
        <pc:picChg chg="add mod">
          <ac:chgData name="Daniel Sánchez" userId="c920e801087c16f8" providerId="LiveId" clId="{B91FD214-FE46-45B3-AACE-63FA40676E9F}" dt="2023-06-05T20:16:10.169" v="15076" actId="1076"/>
          <ac:picMkLst>
            <pc:docMk/>
            <pc:sldMk cId="994269732" sldId="278"/>
            <ac:picMk id="20" creationId="{E0E4D7EF-4E9C-C192-7606-5CBEF5126DDA}"/>
          </ac:picMkLst>
        </pc:picChg>
      </pc:sldChg>
      <pc:sldChg chg="addSp delSp modSp add mod">
        <pc:chgData name="Daniel Sánchez" userId="c920e801087c16f8" providerId="LiveId" clId="{B91FD214-FE46-45B3-AACE-63FA40676E9F}" dt="2023-06-05T20:44:26.417" v="16414" actId="20577"/>
        <pc:sldMkLst>
          <pc:docMk/>
          <pc:sldMk cId="1158938828" sldId="279"/>
        </pc:sldMkLst>
        <pc:spChg chg="mod">
          <ac:chgData name="Daniel Sánchez" userId="c920e801087c16f8" providerId="LiveId" clId="{B91FD214-FE46-45B3-AACE-63FA40676E9F}" dt="2023-06-05T20:37:08.082" v="16137" actId="20577"/>
          <ac:spMkLst>
            <pc:docMk/>
            <pc:sldMk cId="1158938828" sldId="279"/>
            <ac:spMk id="12" creationId="{D60986C4-9EEF-5D89-5722-F1CF6FBAC5B1}"/>
          </ac:spMkLst>
        </pc:spChg>
        <pc:spChg chg="del">
          <ac:chgData name="Daniel Sánchez" userId="c920e801087c16f8" providerId="LiveId" clId="{B91FD214-FE46-45B3-AACE-63FA40676E9F}" dt="2023-06-05T20:14:19.925" v="14966" actId="478"/>
          <ac:spMkLst>
            <pc:docMk/>
            <pc:sldMk cId="1158938828" sldId="279"/>
            <ac:spMk id="17" creationId="{82A0D773-C348-B83B-BF6F-0384F0488D7B}"/>
          </ac:spMkLst>
        </pc:spChg>
        <pc:spChg chg="add mod">
          <ac:chgData name="Daniel Sánchez" userId="c920e801087c16f8" providerId="LiveId" clId="{B91FD214-FE46-45B3-AACE-63FA40676E9F}" dt="2023-06-05T20:44:26.417" v="16414" actId="20577"/>
          <ac:spMkLst>
            <pc:docMk/>
            <pc:sldMk cId="1158938828" sldId="279"/>
            <ac:spMk id="18" creationId="{E238664F-6F8A-1D6D-1B61-8AAA9159D0CA}"/>
          </ac:spMkLst>
        </pc:spChg>
        <pc:picChg chg="add del mod">
          <ac:chgData name="Daniel Sánchez" userId="c920e801087c16f8" providerId="LiveId" clId="{B91FD214-FE46-45B3-AACE-63FA40676E9F}" dt="2023-06-05T20:14:51.500" v="14972" actId="21"/>
          <ac:picMkLst>
            <pc:docMk/>
            <pc:sldMk cId="1158938828" sldId="279"/>
            <ac:picMk id="14" creationId="{9904F6E3-B319-6D83-CF15-355CD73F88C7}"/>
          </ac:picMkLst>
        </pc:picChg>
        <pc:picChg chg="add mod">
          <ac:chgData name="Daniel Sánchez" userId="c920e801087c16f8" providerId="LiveId" clId="{B91FD214-FE46-45B3-AACE-63FA40676E9F}" dt="2023-06-05T20:14:50.935" v="14971" actId="571"/>
          <ac:picMkLst>
            <pc:docMk/>
            <pc:sldMk cId="1158938828" sldId="279"/>
            <ac:picMk id="15" creationId="{C887B2EC-B5A9-30ED-7BB1-0D5C4E42AAE2}"/>
          </ac:picMkLst>
        </pc:picChg>
        <pc:picChg chg="del">
          <ac:chgData name="Daniel Sánchez" userId="c920e801087c16f8" providerId="LiveId" clId="{B91FD214-FE46-45B3-AACE-63FA40676E9F}" dt="2023-06-05T20:14:20.337" v="14967" actId="478"/>
          <ac:picMkLst>
            <pc:docMk/>
            <pc:sldMk cId="1158938828" sldId="279"/>
            <ac:picMk id="16" creationId="{AEE51270-74E9-2865-E23F-23A751ACDB0A}"/>
          </ac:picMkLst>
        </pc:picChg>
        <pc:picChg chg="add mod">
          <ac:chgData name="Daniel Sánchez" userId="c920e801087c16f8" providerId="LiveId" clId="{B91FD214-FE46-45B3-AACE-63FA40676E9F}" dt="2023-06-05T20:42:44.005" v="16235" actId="1076"/>
          <ac:picMkLst>
            <pc:docMk/>
            <pc:sldMk cId="1158938828" sldId="279"/>
            <ac:picMk id="20" creationId="{4AD3DD6B-1122-9E5A-5132-E0A1FC00C732}"/>
          </ac:picMkLst>
        </pc:picChg>
        <pc:picChg chg="add mod">
          <ac:chgData name="Daniel Sánchez" userId="c920e801087c16f8" providerId="LiveId" clId="{B91FD214-FE46-45B3-AACE-63FA40676E9F}" dt="2023-06-05T20:42:45.940" v="16236" actId="1076"/>
          <ac:picMkLst>
            <pc:docMk/>
            <pc:sldMk cId="1158938828" sldId="279"/>
            <ac:picMk id="22" creationId="{771A1996-FBC8-C29C-4C8B-AD1955884FE8}"/>
          </ac:picMkLst>
        </pc:picChg>
      </pc:sldChg>
      <pc:sldChg chg="add del">
        <pc:chgData name="Daniel Sánchez" userId="c920e801087c16f8" providerId="LiveId" clId="{B91FD214-FE46-45B3-AACE-63FA40676E9F}" dt="2023-06-05T20:25:31.855" v="15445" actId="47"/>
        <pc:sldMkLst>
          <pc:docMk/>
          <pc:sldMk cId="1314189411" sldId="280"/>
        </pc:sldMkLst>
      </pc:sldChg>
      <pc:sldChg chg="addSp delSp modSp add mod">
        <pc:chgData name="Daniel Sánchez" userId="c920e801087c16f8" providerId="LiveId" clId="{B91FD214-FE46-45B3-AACE-63FA40676E9F}" dt="2023-06-05T20:29:39.622" v="15547" actId="1076"/>
        <pc:sldMkLst>
          <pc:docMk/>
          <pc:sldMk cId="2032144491" sldId="280"/>
        </pc:sldMkLst>
        <pc:spChg chg="mod">
          <ac:chgData name="Daniel Sánchez" userId="c920e801087c16f8" providerId="LiveId" clId="{B91FD214-FE46-45B3-AACE-63FA40676E9F}" dt="2023-06-05T20:25:41.684" v="15471" actId="20577"/>
          <ac:spMkLst>
            <pc:docMk/>
            <pc:sldMk cId="2032144491" sldId="280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5T20:26:16.251" v="15545" actId="20577"/>
          <ac:spMkLst>
            <pc:docMk/>
            <pc:sldMk cId="2032144491" sldId="280"/>
            <ac:spMk id="23" creationId="{B489394E-094D-744E-A5EB-16F0C0341E21}"/>
          </ac:spMkLst>
        </pc:spChg>
        <pc:picChg chg="del">
          <ac:chgData name="Daniel Sánchez" userId="c920e801087c16f8" providerId="LiveId" clId="{B91FD214-FE46-45B3-AACE-63FA40676E9F}" dt="2023-06-05T20:25:42.687" v="15472" actId="478"/>
          <ac:picMkLst>
            <pc:docMk/>
            <pc:sldMk cId="2032144491" sldId="280"/>
            <ac:picMk id="14" creationId="{B13E4A86-9E3D-DB59-5299-1AA6D4873543}"/>
          </ac:picMkLst>
        </pc:picChg>
        <pc:picChg chg="add mod">
          <ac:chgData name="Daniel Sánchez" userId="c920e801087c16f8" providerId="LiveId" clId="{B91FD214-FE46-45B3-AACE-63FA40676E9F}" dt="2023-06-05T20:29:39.622" v="15547" actId="1076"/>
          <ac:picMkLst>
            <pc:docMk/>
            <pc:sldMk cId="2032144491" sldId="280"/>
            <ac:picMk id="15" creationId="{48DE721D-E61D-13EB-4FD6-AFDFC7346CFE}"/>
          </ac:picMkLst>
        </pc:picChg>
      </pc:sldChg>
      <pc:sldChg chg="addSp delSp modSp add mod">
        <pc:chgData name="Daniel Sánchez" userId="c920e801087c16f8" providerId="LiveId" clId="{B91FD214-FE46-45B3-AACE-63FA40676E9F}" dt="2023-06-05T20:52:03.824" v="16920" actId="1076"/>
        <pc:sldMkLst>
          <pc:docMk/>
          <pc:sldMk cId="3095699367" sldId="281"/>
        </pc:sldMkLst>
        <pc:spChg chg="mod">
          <ac:chgData name="Daniel Sánchez" userId="c920e801087c16f8" providerId="LiveId" clId="{B91FD214-FE46-45B3-AACE-63FA40676E9F}" dt="2023-06-05T20:44:47.204" v="16422" actId="20577"/>
          <ac:spMkLst>
            <pc:docMk/>
            <pc:sldMk cId="3095699367" sldId="281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5T20:50:21.643" v="16906" actId="20577"/>
          <ac:spMkLst>
            <pc:docMk/>
            <pc:sldMk cId="3095699367" sldId="281"/>
            <ac:spMk id="18" creationId="{E238664F-6F8A-1D6D-1B61-8AAA9159D0CA}"/>
          </ac:spMkLst>
        </pc:spChg>
        <pc:picChg chg="add mod">
          <ac:chgData name="Daniel Sánchez" userId="c920e801087c16f8" providerId="LiveId" clId="{B91FD214-FE46-45B3-AACE-63FA40676E9F}" dt="2023-06-05T20:52:03.006" v="16919" actId="1076"/>
          <ac:picMkLst>
            <pc:docMk/>
            <pc:sldMk cId="3095699367" sldId="281"/>
            <ac:picMk id="14" creationId="{6608B924-0090-E473-4DA4-61FBA0A939A6}"/>
          </ac:picMkLst>
        </pc:picChg>
        <pc:picChg chg="add mod">
          <ac:chgData name="Daniel Sánchez" userId="c920e801087c16f8" providerId="LiveId" clId="{B91FD214-FE46-45B3-AACE-63FA40676E9F}" dt="2023-06-05T20:52:03.824" v="16920" actId="1076"/>
          <ac:picMkLst>
            <pc:docMk/>
            <pc:sldMk cId="3095699367" sldId="281"/>
            <ac:picMk id="16" creationId="{C7A5BCB6-1456-065F-9C33-3BF16E8D8E19}"/>
          </ac:picMkLst>
        </pc:picChg>
        <pc:picChg chg="add mod">
          <ac:chgData name="Daniel Sánchez" userId="c920e801087c16f8" providerId="LiveId" clId="{B91FD214-FE46-45B3-AACE-63FA40676E9F}" dt="2023-06-05T20:52:01.971" v="16918" actId="1076"/>
          <ac:picMkLst>
            <pc:docMk/>
            <pc:sldMk cId="3095699367" sldId="281"/>
            <ac:picMk id="19" creationId="{628BDCAD-4A56-28DD-4DED-47EED062EA5D}"/>
          </ac:picMkLst>
        </pc:picChg>
        <pc:picChg chg="del">
          <ac:chgData name="Daniel Sánchez" userId="c920e801087c16f8" providerId="LiveId" clId="{B91FD214-FE46-45B3-AACE-63FA40676E9F}" dt="2023-06-05T20:48:08.254" v="16789" actId="478"/>
          <ac:picMkLst>
            <pc:docMk/>
            <pc:sldMk cId="3095699367" sldId="281"/>
            <ac:picMk id="20" creationId="{4AD3DD6B-1122-9E5A-5132-E0A1FC00C732}"/>
          </ac:picMkLst>
        </pc:picChg>
        <pc:picChg chg="del">
          <ac:chgData name="Daniel Sánchez" userId="c920e801087c16f8" providerId="LiveId" clId="{B91FD214-FE46-45B3-AACE-63FA40676E9F}" dt="2023-06-05T20:48:08.578" v="16790" actId="478"/>
          <ac:picMkLst>
            <pc:docMk/>
            <pc:sldMk cId="3095699367" sldId="281"/>
            <ac:picMk id="22" creationId="{771A1996-FBC8-C29C-4C8B-AD1955884FE8}"/>
          </ac:picMkLst>
        </pc:picChg>
      </pc:sldChg>
      <pc:sldChg chg="addSp delSp modSp add mod ord">
        <pc:chgData name="Daniel Sánchez" userId="c920e801087c16f8" providerId="LiveId" clId="{B91FD214-FE46-45B3-AACE-63FA40676E9F}" dt="2023-06-06T07:39:51.542" v="18145" actId="1076"/>
        <pc:sldMkLst>
          <pc:docMk/>
          <pc:sldMk cId="2185649033" sldId="282"/>
        </pc:sldMkLst>
        <pc:spChg chg="mod">
          <ac:chgData name="Daniel Sánchez" userId="c920e801087c16f8" providerId="LiveId" clId="{B91FD214-FE46-45B3-AACE-63FA40676E9F}" dt="2023-06-06T07:02:24.292" v="17253" actId="20577"/>
          <ac:spMkLst>
            <pc:docMk/>
            <pc:sldMk cId="2185649033" sldId="282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6T07:39:37.209" v="18137" actId="1076"/>
          <ac:spMkLst>
            <pc:docMk/>
            <pc:sldMk cId="2185649033" sldId="282"/>
            <ac:spMk id="18" creationId="{E238664F-6F8A-1D6D-1B61-8AAA9159D0CA}"/>
          </ac:spMkLst>
        </pc:spChg>
        <pc:picChg chg="del">
          <ac:chgData name="Daniel Sánchez" userId="c920e801087c16f8" providerId="LiveId" clId="{B91FD214-FE46-45B3-AACE-63FA40676E9F}" dt="2023-06-06T07:02:27.015" v="17256" actId="478"/>
          <ac:picMkLst>
            <pc:docMk/>
            <pc:sldMk cId="2185649033" sldId="282"/>
            <ac:picMk id="14" creationId="{6608B924-0090-E473-4DA4-61FBA0A939A6}"/>
          </ac:picMkLst>
        </pc:picChg>
        <pc:picChg chg="add mod">
          <ac:chgData name="Daniel Sánchez" userId="c920e801087c16f8" providerId="LiveId" clId="{B91FD214-FE46-45B3-AACE-63FA40676E9F}" dt="2023-06-06T07:39:47.379" v="18144" actId="1076"/>
          <ac:picMkLst>
            <pc:docMk/>
            <pc:sldMk cId="2185649033" sldId="282"/>
            <ac:picMk id="15" creationId="{6760AECA-1E98-7996-A5F6-63438BB2BBCE}"/>
          </ac:picMkLst>
        </pc:picChg>
        <pc:picChg chg="del">
          <ac:chgData name="Daniel Sánchez" userId="c920e801087c16f8" providerId="LiveId" clId="{B91FD214-FE46-45B3-AACE-63FA40676E9F}" dt="2023-06-06T07:02:27.388" v="17257" actId="478"/>
          <ac:picMkLst>
            <pc:docMk/>
            <pc:sldMk cId="2185649033" sldId="282"/>
            <ac:picMk id="16" creationId="{C7A5BCB6-1456-065F-9C33-3BF16E8D8E19}"/>
          </ac:picMkLst>
        </pc:picChg>
        <pc:picChg chg="del">
          <ac:chgData name="Daniel Sánchez" userId="c920e801087c16f8" providerId="LiveId" clId="{B91FD214-FE46-45B3-AACE-63FA40676E9F}" dt="2023-06-06T07:02:26.671" v="17255" actId="478"/>
          <ac:picMkLst>
            <pc:docMk/>
            <pc:sldMk cId="2185649033" sldId="282"/>
            <ac:picMk id="19" creationId="{628BDCAD-4A56-28DD-4DED-47EED062EA5D}"/>
          </ac:picMkLst>
        </pc:picChg>
        <pc:picChg chg="add del mod">
          <ac:chgData name="Daniel Sánchez" userId="c920e801087c16f8" providerId="LiveId" clId="{B91FD214-FE46-45B3-AACE-63FA40676E9F}" dt="2023-06-06T07:31:49.651" v="17923" actId="478"/>
          <ac:picMkLst>
            <pc:docMk/>
            <pc:sldMk cId="2185649033" sldId="282"/>
            <ac:picMk id="20" creationId="{E315E091-D103-F78F-F7A6-C666A2CE5E1A}"/>
          </ac:picMkLst>
        </pc:picChg>
        <pc:picChg chg="add del mod">
          <ac:chgData name="Daniel Sánchez" userId="c920e801087c16f8" providerId="LiveId" clId="{B91FD214-FE46-45B3-AACE-63FA40676E9F}" dt="2023-06-06T07:31:49.212" v="17922" actId="478"/>
          <ac:picMkLst>
            <pc:docMk/>
            <pc:sldMk cId="2185649033" sldId="282"/>
            <ac:picMk id="22" creationId="{30D118E6-984D-99B6-72E0-226493B3C203}"/>
          </ac:picMkLst>
        </pc:picChg>
        <pc:picChg chg="add del mod">
          <ac:chgData name="Daniel Sánchez" userId="c920e801087c16f8" providerId="LiveId" clId="{B91FD214-FE46-45B3-AACE-63FA40676E9F}" dt="2023-06-06T07:31:48.853" v="17921" actId="478"/>
          <ac:picMkLst>
            <pc:docMk/>
            <pc:sldMk cId="2185649033" sldId="282"/>
            <ac:picMk id="24" creationId="{6D7E8F11-4011-DD64-2D35-206504D9EDF6}"/>
          </ac:picMkLst>
        </pc:picChg>
        <pc:picChg chg="add del mod">
          <ac:chgData name="Daniel Sánchez" userId="c920e801087c16f8" providerId="LiveId" clId="{B91FD214-FE46-45B3-AACE-63FA40676E9F}" dt="2023-06-06T07:31:49.975" v="17924" actId="478"/>
          <ac:picMkLst>
            <pc:docMk/>
            <pc:sldMk cId="2185649033" sldId="282"/>
            <ac:picMk id="26" creationId="{BE9C7FE8-093E-10B4-9DCE-D9C5C957DE69}"/>
          </ac:picMkLst>
        </pc:picChg>
        <pc:picChg chg="add del mod">
          <ac:chgData name="Daniel Sánchez" userId="c920e801087c16f8" providerId="LiveId" clId="{B91FD214-FE46-45B3-AACE-63FA40676E9F}" dt="2023-06-06T07:36:33.906" v="17959" actId="478"/>
          <ac:picMkLst>
            <pc:docMk/>
            <pc:sldMk cId="2185649033" sldId="282"/>
            <ac:picMk id="28" creationId="{CA109BD4-B708-3D5A-7984-82FB577E5EAC}"/>
          </ac:picMkLst>
        </pc:picChg>
        <pc:picChg chg="add mod">
          <ac:chgData name="Daniel Sánchez" userId="c920e801087c16f8" providerId="LiveId" clId="{B91FD214-FE46-45B3-AACE-63FA40676E9F}" dt="2023-06-06T07:39:51.542" v="18145" actId="1076"/>
          <ac:picMkLst>
            <pc:docMk/>
            <pc:sldMk cId="2185649033" sldId="282"/>
            <ac:picMk id="30" creationId="{284DCED2-7343-7009-183E-3AC8DE8BE96C}"/>
          </ac:picMkLst>
        </pc:picChg>
        <pc:picChg chg="add mod ord">
          <ac:chgData name="Daniel Sánchez" userId="c920e801087c16f8" providerId="LiveId" clId="{B91FD214-FE46-45B3-AACE-63FA40676E9F}" dt="2023-06-06T07:39:45.789" v="18143" actId="1076"/>
          <ac:picMkLst>
            <pc:docMk/>
            <pc:sldMk cId="2185649033" sldId="282"/>
            <ac:picMk id="32" creationId="{882A7DFC-89BC-F510-9801-E1CE0D275CE5}"/>
          </ac:picMkLst>
        </pc:picChg>
      </pc:sldChg>
      <pc:sldChg chg="addSp delSp modSp add mod">
        <pc:chgData name="Daniel Sánchez" userId="c920e801087c16f8" providerId="LiveId" clId="{B91FD214-FE46-45B3-AACE-63FA40676E9F}" dt="2023-06-06T07:46:25.315" v="18768" actId="1076"/>
        <pc:sldMkLst>
          <pc:docMk/>
          <pc:sldMk cId="2141619420" sldId="283"/>
        </pc:sldMkLst>
        <pc:spChg chg="mod">
          <ac:chgData name="Daniel Sánchez" userId="c920e801087c16f8" providerId="LiveId" clId="{B91FD214-FE46-45B3-AACE-63FA40676E9F}" dt="2023-06-06T07:38:44.509" v="17996" actId="20577"/>
          <ac:spMkLst>
            <pc:docMk/>
            <pc:sldMk cId="2141619420" sldId="283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6T07:45:59.673" v="18755" actId="313"/>
          <ac:spMkLst>
            <pc:docMk/>
            <pc:sldMk cId="2141619420" sldId="283"/>
            <ac:spMk id="18" creationId="{E238664F-6F8A-1D6D-1B61-8AAA9159D0CA}"/>
          </ac:spMkLst>
        </pc:spChg>
        <pc:picChg chg="add mod">
          <ac:chgData name="Daniel Sánchez" userId="c920e801087c16f8" providerId="LiveId" clId="{B91FD214-FE46-45B3-AACE-63FA40676E9F}" dt="2023-06-06T07:46:18.641" v="18762" actId="1076"/>
          <ac:picMkLst>
            <pc:docMk/>
            <pc:sldMk cId="2141619420" sldId="283"/>
            <ac:picMk id="14" creationId="{B5463A54-D132-F4B7-1965-F21F2F1F4754}"/>
          </ac:picMkLst>
        </pc:picChg>
        <pc:picChg chg="del">
          <ac:chgData name="Daniel Sánchez" userId="c920e801087c16f8" providerId="LiveId" clId="{B91FD214-FE46-45B3-AACE-63FA40676E9F}" dt="2023-06-06T07:39:54.040" v="18146" actId="478"/>
          <ac:picMkLst>
            <pc:docMk/>
            <pc:sldMk cId="2141619420" sldId="283"/>
            <ac:picMk id="15" creationId="{6760AECA-1E98-7996-A5F6-63438BB2BBCE}"/>
          </ac:picMkLst>
        </pc:picChg>
        <pc:picChg chg="add mod">
          <ac:chgData name="Daniel Sánchez" userId="c920e801087c16f8" providerId="LiveId" clId="{B91FD214-FE46-45B3-AACE-63FA40676E9F}" dt="2023-06-06T07:46:23.891" v="18766" actId="1076"/>
          <ac:picMkLst>
            <pc:docMk/>
            <pc:sldMk cId="2141619420" sldId="283"/>
            <ac:picMk id="17" creationId="{3167B008-BA26-0CC0-0A8A-8391172AAB59}"/>
          </ac:picMkLst>
        </pc:picChg>
        <pc:picChg chg="add mod">
          <ac:chgData name="Daniel Sánchez" userId="c920e801087c16f8" providerId="LiveId" clId="{B91FD214-FE46-45B3-AACE-63FA40676E9F}" dt="2023-06-06T07:42:42.248" v="18580" actId="571"/>
          <ac:picMkLst>
            <pc:docMk/>
            <pc:sldMk cId="2141619420" sldId="283"/>
            <ac:picMk id="19" creationId="{4DCC6AB6-E12F-F9A1-ACAA-2BA1D0B449A6}"/>
          </ac:picMkLst>
        </pc:picChg>
        <pc:picChg chg="add mod">
          <ac:chgData name="Daniel Sánchez" userId="c920e801087c16f8" providerId="LiveId" clId="{B91FD214-FE46-45B3-AACE-63FA40676E9F}" dt="2023-06-06T07:46:25.315" v="18768" actId="1076"/>
          <ac:picMkLst>
            <pc:docMk/>
            <pc:sldMk cId="2141619420" sldId="283"/>
            <ac:picMk id="21" creationId="{7761E2C6-233D-A705-D3BE-1064EA9AF432}"/>
          </ac:picMkLst>
        </pc:picChg>
        <pc:picChg chg="add mod">
          <ac:chgData name="Daniel Sánchez" userId="c920e801087c16f8" providerId="LiveId" clId="{B91FD214-FE46-45B3-AACE-63FA40676E9F}" dt="2023-06-06T07:46:21.721" v="18765" actId="1076"/>
          <ac:picMkLst>
            <pc:docMk/>
            <pc:sldMk cId="2141619420" sldId="283"/>
            <ac:picMk id="23" creationId="{A1B41D8B-F7D1-9805-2F2C-18F27B6E5A9C}"/>
          </ac:picMkLst>
        </pc:picChg>
        <pc:picChg chg="del">
          <ac:chgData name="Daniel Sánchez" userId="c920e801087c16f8" providerId="LiveId" clId="{B91FD214-FE46-45B3-AACE-63FA40676E9F}" dt="2023-06-06T07:39:55.371" v="18148" actId="478"/>
          <ac:picMkLst>
            <pc:docMk/>
            <pc:sldMk cId="2141619420" sldId="283"/>
            <ac:picMk id="30" creationId="{284DCED2-7343-7009-183E-3AC8DE8BE96C}"/>
          </ac:picMkLst>
        </pc:picChg>
        <pc:picChg chg="del">
          <ac:chgData name="Daniel Sánchez" userId="c920e801087c16f8" providerId="LiveId" clId="{B91FD214-FE46-45B3-AACE-63FA40676E9F}" dt="2023-06-06T07:39:54.380" v="18147" actId="478"/>
          <ac:picMkLst>
            <pc:docMk/>
            <pc:sldMk cId="2141619420" sldId="283"/>
            <ac:picMk id="32" creationId="{882A7DFC-89BC-F510-9801-E1CE0D275CE5}"/>
          </ac:picMkLst>
        </pc:picChg>
      </pc:sldChg>
      <pc:sldChg chg="addSp delSp modSp add mod">
        <pc:chgData name="Daniel Sánchez" userId="c920e801087c16f8" providerId="LiveId" clId="{B91FD214-FE46-45B3-AACE-63FA40676E9F}" dt="2023-06-06T07:56:15.542" v="19436" actId="1076"/>
        <pc:sldMkLst>
          <pc:docMk/>
          <pc:sldMk cId="1927312308" sldId="284"/>
        </pc:sldMkLst>
        <pc:spChg chg="mod">
          <ac:chgData name="Daniel Sánchez" userId="c920e801087c16f8" providerId="LiveId" clId="{B91FD214-FE46-45B3-AACE-63FA40676E9F}" dt="2023-06-06T07:48:59.061" v="18801" actId="20577"/>
          <ac:spMkLst>
            <pc:docMk/>
            <pc:sldMk cId="1927312308" sldId="284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6T07:53:57.730" v="19404" actId="20577"/>
          <ac:spMkLst>
            <pc:docMk/>
            <pc:sldMk cId="1927312308" sldId="284"/>
            <ac:spMk id="18" creationId="{E238664F-6F8A-1D6D-1B61-8AAA9159D0CA}"/>
          </ac:spMkLst>
        </pc:spChg>
        <pc:picChg chg="del">
          <ac:chgData name="Daniel Sánchez" userId="c920e801087c16f8" providerId="LiveId" clId="{B91FD214-FE46-45B3-AACE-63FA40676E9F}" dt="2023-06-06T07:49:00.933" v="18802" actId="478"/>
          <ac:picMkLst>
            <pc:docMk/>
            <pc:sldMk cId="1927312308" sldId="284"/>
            <ac:picMk id="14" creationId="{B5463A54-D132-F4B7-1965-F21F2F1F4754}"/>
          </ac:picMkLst>
        </pc:picChg>
        <pc:picChg chg="add del mod">
          <ac:chgData name="Daniel Sánchez" userId="c920e801087c16f8" providerId="LiveId" clId="{B91FD214-FE46-45B3-AACE-63FA40676E9F}" dt="2023-06-06T07:54:26.783" v="19418" actId="478"/>
          <ac:picMkLst>
            <pc:docMk/>
            <pc:sldMk cId="1927312308" sldId="284"/>
            <ac:picMk id="15" creationId="{183003B1-CBD5-D40F-5C3E-E8BEC628671E}"/>
          </ac:picMkLst>
        </pc:picChg>
        <pc:picChg chg="del">
          <ac:chgData name="Daniel Sánchez" userId="c920e801087c16f8" providerId="LiveId" clId="{B91FD214-FE46-45B3-AACE-63FA40676E9F}" dt="2023-06-06T07:49:01.257" v="18803" actId="478"/>
          <ac:picMkLst>
            <pc:docMk/>
            <pc:sldMk cId="1927312308" sldId="284"/>
            <ac:picMk id="17" creationId="{3167B008-BA26-0CC0-0A8A-8391172AAB59}"/>
          </ac:picMkLst>
        </pc:picChg>
        <pc:picChg chg="add del mod">
          <ac:chgData name="Daniel Sánchez" userId="c920e801087c16f8" providerId="LiveId" clId="{B91FD214-FE46-45B3-AACE-63FA40676E9F}" dt="2023-06-06T07:53:31.150" v="19381" actId="478"/>
          <ac:picMkLst>
            <pc:docMk/>
            <pc:sldMk cId="1927312308" sldId="284"/>
            <ac:picMk id="19" creationId="{8E7ED3FB-C50F-F81C-E30F-A692DD78C4BA}"/>
          </ac:picMkLst>
        </pc:picChg>
        <pc:picChg chg="del">
          <ac:chgData name="Daniel Sánchez" userId="c920e801087c16f8" providerId="LiveId" clId="{B91FD214-FE46-45B3-AACE-63FA40676E9F}" dt="2023-06-06T07:49:01.605" v="18804" actId="478"/>
          <ac:picMkLst>
            <pc:docMk/>
            <pc:sldMk cId="1927312308" sldId="284"/>
            <ac:picMk id="21" creationId="{7761E2C6-233D-A705-D3BE-1064EA9AF432}"/>
          </ac:picMkLst>
        </pc:picChg>
        <pc:picChg chg="add mod">
          <ac:chgData name="Daniel Sánchez" userId="c920e801087c16f8" providerId="LiveId" clId="{B91FD214-FE46-45B3-AACE-63FA40676E9F}" dt="2023-06-06T07:54:39.916" v="19430" actId="1076"/>
          <ac:picMkLst>
            <pc:docMk/>
            <pc:sldMk cId="1927312308" sldId="284"/>
            <ac:picMk id="22" creationId="{E5213FBC-7723-2C8F-562C-311067E914B1}"/>
          </ac:picMkLst>
        </pc:picChg>
        <pc:picChg chg="del">
          <ac:chgData name="Daniel Sánchez" userId="c920e801087c16f8" providerId="LiveId" clId="{B91FD214-FE46-45B3-AACE-63FA40676E9F}" dt="2023-06-06T07:49:01.947" v="18805" actId="478"/>
          <ac:picMkLst>
            <pc:docMk/>
            <pc:sldMk cId="1927312308" sldId="284"/>
            <ac:picMk id="23" creationId="{A1B41D8B-F7D1-9805-2F2C-18F27B6E5A9C}"/>
          </ac:picMkLst>
        </pc:picChg>
        <pc:picChg chg="add mod">
          <ac:chgData name="Daniel Sánchez" userId="c920e801087c16f8" providerId="LiveId" clId="{B91FD214-FE46-45B3-AACE-63FA40676E9F}" dt="2023-06-06T07:56:15.542" v="19436" actId="1076"/>
          <ac:picMkLst>
            <pc:docMk/>
            <pc:sldMk cId="1927312308" sldId="284"/>
            <ac:picMk id="25" creationId="{4A82EED0-123E-F2AB-346D-51DB4C733CA2}"/>
          </ac:picMkLst>
        </pc:picChg>
        <pc:cxnChg chg="add mod">
          <ac:chgData name="Daniel Sánchez" userId="c920e801087c16f8" providerId="LiveId" clId="{B91FD214-FE46-45B3-AACE-63FA40676E9F}" dt="2023-06-06T07:54:57.099" v="19434" actId="1076"/>
          <ac:cxnSpMkLst>
            <pc:docMk/>
            <pc:sldMk cId="1927312308" sldId="284"/>
            <ac:cxnSpMk id="26" creationId="{C5BBC10D-03A3-E89A-FB67-9B3AF1273F60}"/>
          </ac:cxnSpMkLst>
        </pc:cxnChg>
      </pc:sldChg>
      <pc:sldChg chg="addSp delSp modSp add mod">
        <pc:chgData name="Daniel Sánchez" userId="c920e801087c16f8" providerId="LiveId" clId="{B91FD214-FE46-45B3-AACE-63FA40676E9F}" dt="2023-06-06T07:59:18.273" v="19496" actId="1076"/>
        <pc:sldMkLst>
          <pc:docMk/>
          <pc:sldMk cId="3660827321" sldId="285"/>
        </pc:sldMkLst>
        <pc:spChg chg="mod">
          <ac:chgData name="Daniel Sánchez" userId="c920e801087c16f8" providerId="LiveId" clId="{B91FD214-FE46-45B3-AACE-63FA40676E9F}" dt="2023-06-06T07:57:49.159" v="19463" actId="20577"/>
          <ac:spMkLst>
            <pc:docMk/>
            <pc:sldMk cId="3660827321" sldId="285"/>
            <ac:spMk id="12" creationId="{D60986C4-9EEF-5D89-5722-F1CF6FBAC5B1}"/>
          </ac:spMkLst>
        </pc:spChg>
        <pc:spChg chg="del mod">
          <ac:chgData name="Daniel Sánchez" userId="c920e801087c16f8" providerId="LiveId" clId="{B91FD214-FE46-45B3-AACE-63FA40676E9F}" dt="2023-06-06T07:57:52.750" v="19468" actId="478"/>
          <ac:spMkLst>
            <pc:docMk/>
            <pc:sldMk cId="3660827321" sldId="285"/>
            <ac:spMk id="18" creationId="{E238664F-6F8A-1D6D-1B61-8AAA9159D0CA}"/>
          </ac:spMkLst>
        </pc:spChg>
        <pc:picChg chg="add mod">
          <ac:chgData name="Daniel Sánchez" userId="c920e801087c16f8" providerId="LiveId" clId="{B91FD214-FE46-45B3-AACE-63FA40676E9F}" dt="2023-06-06T07:59:15.931" v="19494" actId="1076"/>
          <ac:picMkLst>
            <pc:docMk/>
            <pc:sldMk cId="3660827321" sldId="285"/>
            <ac:picMk id="14" creationId="{602A7122-9643-12D7-3B0E-24CAB68BD542}"/>
          </ac:picMkLst>
        </pc:picChg>
        <pc:picChg chg="add mod">
          <ac:chgData name="Daniel Sánchez" userId="c920e801087c16f8" providerId="LiveId" clId="{B91FD214-FE46-45B3-AACE-63FA40676E9F}" dt="2023-06-06T07:59:17.140" v="19495" actId="1076"/>
          <ac:picMkLst>
            <pc:docMk/>
            <pc:sldMk cId="3660827321" sldId="285"/>
            <ac:picMk id="16" creationId="{E3327E88-F739-98F8-0AF6-DF07E60B3131}"/>
          </ac:picMkLst>
        </pc:picChg>
        <pc:picChg chg="add mod">
          <ac:chgData name="Daniel Sánchez" userId="c920e801087c16f8" providerId="LiveId" clId="{B91FD214-FE46-45B3-AACE-63FA40676E9F}" dt="2023-06-06T07:59:18.273" v="19496" actId="1076"/>
          <ac:picMkLst>
            <pc:docMk/>
            <pc:sldMk cId="3660827321" sldId="285"/>
            <ac:picMk id="19" creationId="{DB9AABE3-1AC6-62A0-89A7-CF8F6C676689}"/>
          </ac:picMkLst>
        </pc:picChg>
        <pc:picChg chg="add del mod">
          <ac:chgData name="Daniel Sánchez" userId="c920e801087c16f8" providerId="LiveId" clId="{B91FD214-FE46-45B3-AACE-63FA40676E9F}" dt="2023-06-06T07:59:10.053" v="19487" actId="22"/>
          <ac:picMkLst>
            <pc:docMk/>
            <pc:sldMk cId="3660827321" sldId="285"/>
            <ac:picMk id="21" creationId="{B6F5FB27-58CD-F8B8-DF2E-44AF9E21BCC1}"/>
          </ac:picMkLst>
        </pc:picChg>
        <pc:picChg chg="del">
          <ac:chgData name="Daniel Sánchez" userId="c920e801087c16f8" providerId="LiveId" clId="{B91FD214-FE46-45B3-AACE-63FA40676E9F}" dt="2023-06-06T07:57:50.082" v="19464" actId="478"/>
          <ac:picMkLst>
            <pc:docMk/>
            <pc:sldMk cId="3660827321" sldId="285"/>
            <ac:picMk id="22" creationId="{E5213FBC-7723-2C8F-562C-311067E914B1}"/>
          </ac:picMkLst>
        </pc:picChg>
        <pc:picChg chg="del">
          <ac:chgData name="Daniel Sánchez" userId="c920e801087c16f8" providerId="LiveId" clId="{B91FD214-FE46-45B3-AACE-63FA40676E9F}" dt="2023-06-06T07:57:50.406" v="19465" actId="478"/>
          <ac:picMkLst>
            <pc:docMk/>
            <pc:sldMk cId="3660827321" sldId="285"/>
            <ac:picMk id="25" creationId="{4A82EED0-123E-F2AB-346D-51DB4C733CA2}"/>
          </ac:picMkLst>
        </pc:picChg>
        <pc:cxnChg chg="del">
          <ac:chgData name="Daniel Sánchez" userId="c920e801087c16f8" providerId="LiveId" clId="{B91FD214-FE46-45B3-AACE-63FA40676E9F}" dt="2023-06-06T07:57:53.338" v="19469" actId="478"/>
          <ac:cxnSpMkLst>
            <pc:docMk/>
            <pc:sldMk cId="3660827321" sldId="285"/>
            <ac:cxnSpMk id="26" creationId="{C5BBC10D-03A3-E89A-FB67-9B3AF1273F60}"/>
          </ac:cxnSpMkLst>
        </pc:cxnChg>
      </pc:sldChg>
      <pc:sldChg chg="add">
        <pc:chgData name="Daniel Sánchez" userId="c920e801087c16f8" providerId="LiveId" clId="{B91FD214-FE46-45B3-AACE-63FA40676E9F}" dt="2023-06-06T08:00:27.055" v="19525" actId="2890"/>
        <pc:sldMkLst>
          <pc:docMk/>
          <pc:sldMk cId="3995375797" sldId="286"/>
        </pc:sldMkLst>
      </pc:sldChg>
      <pc:sldChg chg="addSp delSp modSp add mod">
        <pc:chgData name="Daniel Sánchez" userId="c920e801087c16f8" providerId="LiveId" clId="{B91FD214-FE46-45B3-AACE-63FA40676E9F}" dt="2023-06-06T08:01:19.741" v="19539" actId="1076"/>
        <pc:sldMkLst>
          <pc:docMk/>
          <pc:sldMk cId="2056832848" sldId="287"/>
        </pc:sldMkLst>
        <pc:spChg chg="del">
          <ac:chgData name="Daniel Sánchez" userId="c920e801087c16f8" providerId="LiveId" clId="{B91FD214-FE46-45B3-AACE-63FA40676E9F}" dt="2023-06-06T08:00:43.423" v="19532" actId="478"/>
          <ac:spMkLst>
            <pc:docMk/>
            <pc:sldMk cId="2056832848" sldId="287"/>
            <ac:spMk id="29" creationId="{B4D95829-31D7-E65A-8785-62B545745848}"/>
          </ac:spMkLst>
        </pc:spChg>
        <pc:grpChg chg="del">
          <ac:chgData name="Daniel Sánchez" userId="c920e801087c16f8" providerId="LiveId" clId="{B91FD214-FE46-45B3-AACE-63FA40676E9F}" dt="2023-06-06T08:00:43.810" v="19533" actId="478"/>
          <ac:grpSpMkLst>
            <pc:docMk/>
            <pc:sldMk cId="2056832848" sldId="287"/>
            <ac:grpSpMk id="19" creationId="{9B55AF72-75CC-7190-CB6C-1C57C62D5BFD}"/>
          </ac:grpSpMkLst>
        </pc:grpChg>
        <pc:picChg chg="add mod">
          <ac:chgData name="Daniel Sánchez" userId="c920e801087c16f8" providerId="LiveId" clId="{B91FD214-FE46-45B3-AACE-63FA40676E9F}" dt="2023-06-06T08:01:19.741" v="19539" actId="1076"/>
          <ac:picMkLst>
            <pc:docMk/>
            <pc:sldMk cId="2056832848" sldId="287"/>
            <ac:picMk id="14" creationId="{3280F321-697F-1681-4A4B-A32917C9BE9B}"/>
          </ac:picMkLst>
        </pc:picChg>
        <pc:picChg chg="del">
          <ac:chgData name="Daniel Sánchez" userId="c920e801087c16f8" providerId="LiveId" clId="{B91FD214-FE46-45B3-AACE-63FA40676E9F}" dt="2023-06-06T08:00:44.155" v="19534" actId="478"/>
          <ac:picMkLst>
            <pc:docMk/>
            <pc:sldMk cId="2056832848" sldId="287"/>
            <ac:picMk id="23" creationId="{D749F462-0B23-2E44-E5B8-D6FDD8E704B0}"/>
          </ac:picMkLst>
        </pc:picChg>
        <pc:cxnChg chg="del">
          <ac:chgData name="Daniel Sánchez" userId="c920e801087c16f8" providerId="LiveId" clId="{B91FD214-FE46-45B3-AACE-63FA40676E9F}" dt="2023-06-06T08:01:18.229" v="19538" actId="478"/>
          <ac:cxnSpMkLst>
            <pc:docMk/>
            <pc:sldMk cId="2056832848" sldId="287"/>
            <ac:cxnSpMk id="28" creationId="{06131B39-89AD-A029-2721-658AFCB06C77}"/>
          </ac:cxnSpMkLst>
        </pc:cxnChg>
      </pc:sldChg>
      <pc:sldChg chg="addSp delSp modSp add mod">
        <pc:chgData name="Daniel Sánchez" userId="c920e801087c16f8" providerId="LiveId" clId="{B91FD214-FE46-45B3-AACE-63FA40676E9F}" dt="2023-06-07T00:42:53.432" v="20127" actId="1076"/>
        <pc:sldMkLst>
          <pc:docMk/>
          <pc:sldMk cId="1849679637" sldId="288"/>
        </pc:sldMkLst>
        <pc:spChg chg="mod">
          <ac:chgData name="Daniel Sánchez" userId="c920e801087c16f8" providerId="LiveId" clId="{B91FD214-FE46-45B3-AACE-63FA40676E9F}" dt="2023-06-07T00:33:12.615" v="19552" actId="20577"/>
          <ac:spMkLst>
            <pc:docMk/>
            <pc:sldMk cId="1849679637" sldId="288"/>
            <ac:spMk id="12" creationId="{D60986C4-9EEF-5D89-5722-F1CF6FBAC5B1}"/>
          </ac:spMkLst>
        </pc:spChg>
        <pc:spChg chg="add del mod">
          <ac:chgData name="Daniel Sánchez" userId="c920e801087c16f8" providerId="LiveId" clId="{B91FD214-FE46-45B3-AACE-63FA40676E9F}" dt="2023-06-07T00:36:29.975" v="19560"/>
          <ac:spMkLst>
            <pc:docMk/>
            <pc:sldMk cId="1849679637" sldId="288"/>
            <ac:spMk id="13" creationId="{9FB6894D-D855-13F5-1C1E-6D447A9C7B2A}"/>
          </ac:spMkLst>
        </pc:spChg>
        <pc:spChg chg="add del mod">
          <ac:chgData name="Daniel Sánchez" userId="c920e801087c16f8" providerId="LiveId" clId="{B91FD214-FE46-45B3-AACE-63FA40676E9F}" dt="2023-06-07T00:38:11.389" v="19565"/>
          <ac:spMkLst>
            <pc:docMk/>
            <pc:sldMk cId="1849679637" sldId="288"/>
            <ac:spMk id="15" creationId="{E6683C00-A5D2-A4CA-A838-494C7E33BAD5}"/>
          </ac:spMkLst>
        </pc:spChg>
        <pc:spChg chg="add mod">
          <ac:chgData name="Daniel Sánchez" userId="c920e801087c16f8" providerId="LiveId" clId="{B91FD214-FE46-45B3-AACE-63FA40676E9F}" dt="2023-06-07T00:42:43.637" v="20123" actId="1076"/>
          <ac:spMkLst>
            <pc:docMk/>
            <pc:sldMk cId="1849679637" sldId="288"/>
            <ac:spMk id="20" creationId="{07F2949A-2616-9EB7-5EA3-8AA515F27D37}"/>
          </ac:spMkLst>
        </pc:spChg>
        <pc:spChg chg="add mod">
          <ac:chgData name="Daniel Sánchez" userId="c920e801087c16f8" providerId="LiveId" clId="{B91FD214-FE46-45B3-AACE-63FA40676E9F}" dt="2023-06-07T00:42:47.906" v="20124" actId="1076"/>
          <ac:spMkLst>
            <pc:docMk/>
            <pc:sldMk cId="1849679637" sldId="288"/>
            <ac:spMk id="21" creationId="{700B6836-1124-2482-6702-5A8A9ED32755}"/>
          </ac:spMkLst>
        </pc:spChg>
        <pc:picChg chg="del">
          <ac:chgData name="Daniel Sánchez" userId="c920e801087c16f8" providerId="LiveId" clId="{B91FD214-FE46-45B3-AACE-63FA40676E9F}" dt="2023-06-07T00:33:13.775" v="19553" actId="478"/>
          <ac:picMkLst>
            <pc:docMk/>
            <pc:sldMk cId="1849679637" sldId="288"/>
            <ac:picMk id="14" creationId="{602A7122-9643-12D7-3B0E-24CAB68BD542}"/>
          </ac:picMkLst>
        </pc:picChg>
        <pc:picChg chg="del">
          <ac:chgData name="Daniel Sánchez" userId="c920e801087c16f8" providerId="LiveId" clId="{B91FD214-FE46-45B3-AACE-63FA40676E9F}" dt="2023-06-07T00:33:14.123" v="19554" actId="478"/>
          <ac:picMkLst>
            <pc:docMk/>
            <pc:sldMk cId="1849679637" sldId="288"/>
            <ac:picMk id="16" creationId="{E3327E88-F739-98F8-0AF6-DF07E60B3131}"/>
          </ac:picMkLst>
        </pc:picChg>
        <pc:picChg chg="add mod">
          <ac:chgData name="Daniel Sánchez" userId="c920e801087c16f8" providerId="LiveId" clId="{B91FD214-FE46-45B3-AACE-63FA40676E9F}" dt="2023-06-07T00:42:47.906" v="20124" actId="1076"/>
          <ac:picMkLst>
            <pc:docMk/>
            <pc:sldMk cId="1849679637" sldId="288"/>
            <ac:picMk id="18" creationId="{04149132-6983-39A1-E71F-8AD3A076BF96}"/>
          </ac:picMkLst>
        </pc:picChg>
        <pc:picChg chg="del">
          <ac:chgData name="Daniel Sánchez" userId="c920e801087c16f8" providerId="LiveId" clId="{B91FD214-FE46-45B3-AACE-63FA40676E9F}" dt="2023-06-07T00:33:14.730" v="19555" actId="478"/>
          <ac:picMkLst>
            <pc:docMk/>
            <pc:sldMk cId="1849679637" sldId="288"/>
            <ac:picMk id="19" creationId="{DB9AABE3-1AC6-62A0-89A7-CF8F6C676689}"/>
          </ac:picMkLst>
        </pc:picChg>
        <pc:picChg chg="add mod">
          <ac:chgData name="Daniel Sánchez" userId="c920e801087c16f8" providerId="LiveId" clId="{B91FD214-FE46-45B3-AACE-63FA40676E9F}" dt="2023-06-07T00:42:53.432" v="20127" actId="1076"/>
          <ac:picMkLst>
            <pc:docMk/>
            <pc:sldMk cId="1849679637" sldId="288"/>
            <ac:picMk id="23" creationId="{32CD0B46-F5D2-91B4-326E-F7AE32838185}"/>
          </ac:picMkLst>
        </pc:picChg>
        <pc:picChg chg="add mod">
          <ac:chgData name="Daniel Sánchez" userId="c920e801087c16f8" providerId="LiveId" clId="{B91FD214-FE46-45B3-AACE-63FA40676E9F}" dt="2023-06-07T00:42:52.032" v="20126" actId="1076"/>
          <ac:picMkLst>
            <pc:docMk/>
            <pc:sldMk cId="1849679637" sldId="288"/>
            <ac:picMk id="25" creationId="{71E8B728-3EE6-7669-51F8-1123053AF95F}"/>
          </ac:picMkLst>
        </pc:picChg>
        <pc:picChg chg="add mod">
          <ac:chgData name="Daniel Sánchez" userId="c920e801087c16f8" providerId="LiveId" clId="{B91FD214-FE46-45B3-AACE-63FA40676E9F}" dt="2023-06-07T00:42:49.586" v="20125" actId="1076"/>
          <ac:picMkLst>
            <pc:docMk/>
            <pc:sldMk cId="1849679637" sldId="288"/>
            <ac:picMk id="27" creationId="{92C52729-1539-33C8-DF31-2A0BF9DFFD7F}"/>
          </ac:picMkLst>
        </pc:picChg>
      </pc:sldChg>
      <pc:sldChg chg="addSp delSp modSp add mod">
        <pc:chgData name="Daniel Sánchez" userId="c920e801087c16f8" providerId="LiveId" clId="{B91FD214-FE46-45B3-AACE-63FA40676E9F}" dt="2023-06-07T00:58:57.944" v="20790" actId="1076"/>
        <pc:sldMkLst>
          <pc:docMk/>
          <pc:sldMk cId="139368297" sldId="289"/>
        </pc:sldMkLst>
        <pc:spChg chg="mod">
          <ac:chgData name="Daniel Sánchez" userId="c920e801087c16f8" providerId="LiveId" clId="{B91FD214-FE46-45B3-AACE-63FA40676E9F}" dt="2023-06-07T00:53:02.449" v="20783" actId="1076"/>
          <ac:spMkLst>
            <pc:docMk/>
            <pc:sldMk cId="139368297" sldId="289"/>
            <ac:spMk id="20" creationId="{07F2949A-2616-9EB7-5EA3-8AA515F27D37}"/>
          </ac:spMkLst>
        </pc:spChg>
        <pc:spChg chg="del">
          <ac:chgData name="Daniel Sánchez" userId="c920e801087c16f8" providerId="LiveId" clId="{B91FD214-FE46-45B3-AACE-63FA40676E9F}" dt="2023-06-07T00:43:39.257" v="20310" actId="478"/>
          <ac:spMkLst>
            <pc:docMk/>
            <pc:sldMk cId="139368297" sldId="289"/>
            <ac:spMk id="21" creationId="{700B6836-1124-2482-6702-5A8A9ED32755}"/>
          </ac:spMkLst>
        </pc:spChg>
        <pc:picChg chg="add mod">
          <ac:chgData name="Daniel Sánchez" userId="c920e801087c16f8" providerId="LiveId" clId="{B91FD214-FE46-45B3-AACE-63FA40676E9F}" dt="2023-06-07T00:52:58.025" v="20782" actId="1076"/>
          <ac:picMkLst>
            <pc:docMk/>
            <pc:sldMk cId="139368297" sldId="289"/>
            <ac:picMk id="14" creationId="{0F5A9DF5-D793-11C6-0E51-4DA87CEFE19A}"/>
          </ac:picMkLst>
        </pc:picChg>
        <pc:picChg chg="add mod">
          <ac:chgData name="Daniel Sánchez" userId="c920e801087c16f8" providerId="LiveId" clId="{B91FD214-FE46-45B3-AACE-63FA40676E9F}" dt="2023-06-07T00:52:56.960" v="20781" actId="1076"/>
          <ac:picMkLst>
            <pc:docMk/>
            <pc:sldMk cId="139368297" sldId="289"/>
            <ac:picMk id="16" creationId="{C3C6C0A0-8096-8A9D-3DF9-2478FB700865}"/>
          </ac:picMkLst>
        </pc:picChg>
        <pc:picChg chg="del">
          <ac:chgData name="Daniel Sánchez" userId="c920e801087c16f8" providerId="LiveId" clId="{B91FD214-FE46-45B3-AACE-63FA40676E9F}" dt="2023-06-07T00:43:43.644" v="20312" actId="478"/>
          <ac:picMkLst>
            <pc:docMk/>
            <pc:sldMk cId="139368297" sldId="289"/>
            <ac:picMk id="18" creationId="{04149132-6983-39A1-E71F-8AD3A076BF96}"/>
          </ac:picMkLst>
        </pc:picChg>
        <pc:picChg chg="add del mod">
          <ac:chgData name="Daniel Sánchez" userId="c920e801087c16f8" providerId="LiveId" clId="{B91FD214-FE46-45B3-AACE-63FA40676E9F}" dt="2023-06-07T00:52:46.217" v="20776" actId="22"/>
          <ac:picMkLst>
            <pc:docMk/>
            <pc:sldMk cId="139368297" sldId="289"/>
            <ac:picMk id="19" creationId="{D0BC0F42-F620-E593-C4ED-B1789361411B}"/>
          </ac:picMkLst>
        </pc:picChg>
        <pc:picChg chg="del">
          <ac:chgData name="Daniel Sánchez" userId="c920e801087c16f8" providerId="LiveId" clId="{B91FD214-FE46-45B3-AACE-63FA40676E9F}" dt="2023-06-07T00:44:47.819" v="20505" actId="478"/>
          <ac:picMkLst>
            <pc:docMk/>
            <pc:sldMk cId="139368297" sldId="289"/>
            <ac:picMk id="23" creationId="{32CD0B46-F5D2-91B4-326E-F7AE32838185}"/>
          </ac:picMkLst>
        </pc:picChg>
        <pc:picChg chg="add del mod">
          <ac:chgData name="Daniel Sánchez" userId="c920e801087c16f8" providerId="LiveId" clId="{B91FD214-FE46-45B3-AACE-63FA40676E9F}" dt="2023-06-07T00:58:35.736" v="20785" actId="478"/>
          <ac:picMkLst>
            <pc:docMk/>
            <pc:sldMk cId="139368297" sldId="289"/>
            <ac:picMk id="24" creationId="{596185AE-ED6F-E83E-7F69-D310D1920658}"/>
          </ac:picMkLst>
        </pc:picChg>
        <pc:picChg chg="del">
          <ac:chgData name="Daniel Sánchez" userId="c920e801087c16f8" providerId="LiveId" clId="{B91FD214-FE46-45B3-AACE-63FA40676E9F}" dt="2023-06-07T00:44:47.430" v="20504" actId="478"/>
          <ac:picMkLst>
            <pc:docMk/>
            <pc:sldMk cId="139368297" sldId="289"/>
            <ac:picMk id="25" creationId="{71E8B728-3EE6-7669-51F8-1123053AF95F}"/>
          </ac:picMkLst>
        </pc:picChg>
        <pc:picChg chg="del">
          <ac:chgData name="Daniel Sánchez" userId="c920e801087c16f8" providerId="LiveId" clId="{B91FD214-FE46-45B3-AACE-63FA40676E9F}" dt="2023-06-07T00:44:46.995" v="20503" actId="478"/>
          <ac:picMkLst>
            <pc:docMk/>
            <pc:sldMk cId="139368297" sldId="289"/>
            <ac:picMk id="27" creationId="{92C52729-1539-33C8-DF31-2A0BF9DFFD7F}"/>
          </ac:picMkLst>
        </pc:picChg>
        <pc:picChg chg="add mod">
          <ac:chgData name="Daniel Sánchez" userId="c920e801087c16f8" providerId="LiveId" clId="{B91FD214-FE46-45B3-AACE-63FA40676E9F}" dt="2023-06-07T00:58:57.944" v="20790" actId="1076"/>
          <ac:picMkLst>
            <pc:docMk/>
            <pc:sldMk cId="139368297" sldId="289"/>
            <ac:picMk id="28" creationId="{AD458B65-F36F-DE77-B0F3-E693A9325A9E}"/>
          </ac:picMkLst>
        </pc:picChg>
      </pc:sldChg>
      <pc:sldChg chg="add">
        <pc:chgData name="Daniel Sánchez" userId="c920e801087c16f8" providerId="LiveId" clId="{B91FD214-FE46-45B3-AACE-63FA40676E9F}" dt="2023-06-07T00:59:07.204" v="20791" actId="2890"/>
        <pc:sldMkLst>
          <pc:docMk/>
          <pc:sldMk cId="2806431674" sldId="290"/>
        </pc:sldMkLst>
      </pc:sldChg>
      <pc:sldChg chg="addSp delSp modSp add mod">
        <pc:chgData name="Daniel Sánchez" userId="c920e801087c16f8" providerId="LiveId" clId="{B91FD214-FE46-45B3-AACE-63FA40676E9F}" dt="2023-06-07T01:08:33.922" v="21401" actId="1076"/>
        <pc:sldMkLst>
          <pc:docMk/>
          <pc:sldMk cId="2277017639" sldId="291"/>
        </pc:sldMkLst>
        <pc:spChg chg="mod">
          <ac:chgData name="Daniel Sánchez" userId="c920e801087c16f8" providerId="LiveId" clId="{B91FD214-FE46-45B3-AACE-63FA40676E9F}" dt="2023-06-07T01:01:42.501" v="20807" actId="20577"/>
          <ac:spMkLst>
            <pc:docMk/>
            <pc:sldMk cId="2277017639" sldId="291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7T01:08:33.922" v="21401" actId="1076"/>
          <ac:spMkLst>
            <pc:docMk/>
            <pc:sldMk cId="2277017639" sldId="291"/>
            <ac:spMk id="20" creationId="{07F2949A-2616-9EB7-5EA3-8AA515F27D37}"/>
          </ac:spMkLst>
        </pc:spChg>
        <pc:picChg chg="add del mod">
          <ac:chgData name="Daniel Sánchez" userId="c920e801087c16f8" providerId="LiveId" clId="{B91FD214-FE46-45B3-AACE-63FA40676E9F}" dt="2023-06-07T01:08:25.754" v="21397" actId="478"/>
          <ac:picMkLst>
            <pc:docMk/>
            <pc:sldMk cId="2277017639" sldId="291"/>
            <ac:picMk id="13" creationId="{28F987A6-FBB7-8454-B728-39A5A9EC995A}"/>
          </ac:picMkLst>
        </pc:picChg>
        <pc:picChg chg="del">
          <ac:chgData name="Daniel Sánchez" userId="c920e801087c16f8" providerId="LiveId" clId="{B91FD214-FE46-45B3-AACE-63FA40676E9F}" dt="2023-06-07T01:01:43.670" v="20808" actId="478"/>
          <ac:picMkLst>
            <pc:docMk/>
            <pc:sldMk cId="2277017639" sldId="291"/>
            <ac:picMk id="14" creationId="{0F5A9DF5-D793-11C6-0E51-4DA87CEFE19A}"/>
          </ac:picMkLst>
        </pc:picChg>
        <pc:picChg chg="del">
          <ac:chgData name="Daniel Sánchez" userId="c920e801087c16f8" providerId="LiveId" clId="{B91FD214-FE46-45B3-AACE-63FA40676E9F}" dt="2023-06-07T01:01:44.053" v="20809" actId="478"/>
          <ac:picMkLst>
            <pc:docMk/>
            <pc:sldMk cId="2277017639" sldId="291"/>
            <ac:picMk id="16" creationId="{C3C6C0A0-8096-8A9D-3DF9-2478FB700865}"/>
          </ac:picMkLst>
        </pc:picChg>
        <pc:picChg chg="add mod">
          <ac:chgData name="Daniel Sánchez" userId="c920e801087c16f8" providerId="LiveId" clId="{B91FD214-FE46-45B3-AACE-63FA40676E9F}" dt="2023-06-07T01:08:30.982" v="21400" actId="1076"/>
          <ac:picMkLst>
            <pc:docMk/>
            <pc:sldMk cId="2277017639" sldId="291"/>
            <ac:picMk id="17" creationId="{260A5872-B8F3-B97D-43E9-3E4F1FDB427D}"/>
          </ac:picMkLst>
        </pc:picChg>
        <pc:picChg chg="del">
          <ac:chgData name="Daniel Sánchez" userId="c920e801087c16f8" providerId="LiveId" clId="{B91FD214-FE46-45B3-AACE-63FA40676E9F}" dt="2023-06-07T01:01:44.466" v="20810" actId="478"/>
          <ac:picMkLst>
            <pc:docMk/>
            <pc:sldMk cId="2277017639" sldId="291"/>
            <ac:picMk id="28" creationId="{AD458B65-F36F-DE77-B0F3-E693A9325A9E}"/>
          </ac:picMkLst>
        </pc:picChg>
      </pc:sldChg>
      <pc:sldChg chg="addSp delSp modSp add mod">
        <pc:chgData name="Daniel Sánchez" userId="c920e801087c16f8" providerId="LiveId" clId="{B91FD214-FE46-45B3-AACE-63FA40676E9F}" dt="2023-06-07T02:05:14.576" v="21974" actId="20577"/>
        <pc:sldMkLst>
          <pc:docMk/>
          <pc:sldMk cId="2371485156" sldId="292"/>
        </pc:sldMkLst>
        <pc:spChg chg="mod">
          <ac:chgData name="Daniel Sánchez" userId="c920e801087c16f8" providerId="LiveId" clId="{B91FD214-FE46-45B3-AACE-63FA40676E9F}" dt="2023-06-07T02:05:14.576" v="21974" actId="20577"/>
          <ac:spMkLst>
            <pc:docMk/>
            <pc:sldMk cId="2371485156" sldId="292"/>
            <ac:spMk id="12" creationId="{D60986C4-9EEF-5D89-5722-F1CF6FBAC5B1}"/>
          </ac:spMkLst>
        </pc:spChg>
        <pc:spChg chg="add mod">
          <ac:chgData name="Daniel Sánchez" userId="c920e801087c16f8" providerId="LiveId" clId="{B91FD214-FE46-45B3-AACE-63FA40676E9F}" dt="2023-06-07T02:05:04.333" v="21955" actId="1076"/>
          <ac:spMkLst>
            <pc:docMk/>
            <pc:sldMk cId="2371485156" sldId="292"/>
            <ac:spMk id="13" creationId="{795910E7-A505-6986-AEBB-5C887A743737}"/>
          </ac:spMkLst>
        </pc:spChg>
        <pc:spChg chg="del mod">
          <ac:chgData name="Daniel Sánchez" userId="c920e801087c16f8" providerId="LiveId" clId="{B91FD214-FE46-45B3-AACE-63FA40676E9F}" dt="2023-06-07T01:09:41.225" v="21426" actId="478"/>
          <ac:spMkLst>
            <pc:docMk/>
            <pc:sldMk cId="2371485156" sldId="292"/>
            <ac:spMk id="20" creationId="{07F2949A-2616-9EB7-5EA3-8AA515F27D37}"/>
          </ac:spMkLst>
        </pc:spChg>
        <pc:picChg chg="add mod">
          <ac:chgData name="Daniel Sánchez" userId="c920e801087c16f8" providerId="LiveId" clId="{B91FD214-FE46-45B3-AACE-63FA40676E9F}" dt="2023-06-07T02:04:58.589" v="21952" actId="1076"/>
          <ac:picMkLst>
            <pc:docMk/>
            <pc:sldMk cId="2371485156" sldId="292"/>
            <ac:picMk id="15" creationId="{95275CA2-9FD4-CF4F-4FA3-97630F130E2A}"/>
          </ac:picMkLst>
        </pc:picChg>
        <pc:picChg chg="del">
          <ac:chgData name="Daniel Sánchez" userId="c920e801087c16f8" providerId="LiveId" clId="{B91FD214-FE46-45B3-AACE-63FA40676E9F}" dt="2023-06-07T01:09:41.745" v="21427" actId="478"/>
          <ac:picMkLst>
            <pc:docMk/>
            <pc:sldMk cId="2371485156" sldId="292"/>
            <ac:picMk id="17" creationId="{260A5872-B8F3-B97D-43E9-3E4F1FDB427D}"/>
          </ac:picMkLst>
        </pc:picChg>
        <pc:picChg chg="add del mod">
          <ac:chgData name="Daniel Sánchez" userId="c920e801087c16f8" providerId="LiveId" clId="{B91FD214-FE46-45B3-AACE-63FA40676E9F}" dt="2023-06-07T02:00:55.918" v="21930" actId="478"/>
          <ac:picMkLst>
            <pc:docMk/>
            <pc:sldMk cId="2371485156" sldId="292"/>
            <ac:picMk id="18" creationId="{F04A92D9-2E75-A08F-3340-0336E721BD86}"/>
          </ac:picMkLst>
        </pc:picChg>
        <pc:picChg chg="add mod">
          <ac:chgData name="Daniel Sánchez" userId="c920e801087c16f8" providerId="LiveId" clId="{B91FD214-FE46-45B3-AACE-63FA40676E9F}" dt="2023-06-07T02:05:01.948" v="21954" actId="1076"/>
          <ac:picMkLst>
            <pc:docMk/>
            <pc:sldMk cId="2371485156" sldId="292"/>
            <ac:picMk id="21" creationId="{D238889B-9DE8-FA3D-D545-E01AC101320A}"/>
          </ac:picMkLst>
        </pc:picChg>
        <pc:picChg chg="add mod">
          <ac:chgData name="Daniel Sánchez" userId="c920e801087c16f8" providerId="LiveId" clId="{B91FD214-FE46-45B3-AACE-63FA40676E9F}" dt="2023-06-07T02:05:00.576" v="21953" actId="14100"/>
          <ac:picMkLst>
            <pc:docMk/>
            <pc:sldMk cId="2371485156" sldId="292"/>
            <ac:picMk id="23" creationId="{378A9B0D-31F9-F3F4-5A97-9BB17934B844}"/>
          </ac:picMkLst>
        </pc:picChg>
      </pc:sldChg>
      <pc:sldChg chg="addSp delSp modSp add mod">
        <pc:chgData name="Daniel Sánchez" userId="c920e801087c16f8" providerId="LiveId" clId="{B91FD214-FE46-45B3-AACE-63FA40676E9F}" dt="2023-06-07T03:46:44.792" v="22192" actId="1076"/>
        <pc:sldMkLst>
          <pc:docMk/>
          <pc:sldMk cId="1032529291" sldId="293"/>
        </pc:sldMkLst>
        <pc:spChg chg="mod">
          <ac:chgData name="Daniel Sánchez" userId="c920e801087c16f8" providerId="LiveId" clId="{B91FD214-FE46-45B3-AACE-63FA40676E9F}" dt="2023-06-07T03:41:18.077" v="21998" actId="20577"/>
          <ac:spMkLst>
            <pc:docMk/>
            <pc:sldMk cId="1032529291" sldId="293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7T03:46:39.017" v="22189" actId="20577"/>
          <ac:spMkLst>
            <pc:docMk/>
            <pc:sldMk cId="1032529291" sldId="293"/>
            <ac:spMk id="29" creationId="{B4D95829-31D7-E65A-8785-62B545745848}"/>
          </ac:spMkLst>
        </pc:spChg>
        <pc:grpChg chg="del">
          <ac:chgData name="Daniel Sánchez" userId="c920e801087c16f8" providerId="LiveId" clId="{B91FD214-FE46-45B3-AACE-63FA40676E9F}" dt="2023-06-07T03:41:20.451" v="22000" actId="478"/>
          <ac:grpSpMkLst>
            <pc:docMk/>
            <pc:sldMk cId="1032529291" sldId="293"/>
            <ac:grpSpMk id="19" creationId="{9B55AF72-75CC-7190-CB6C-1C57C62D5BFD}"/>
          </ac:grpSpMkLst>
        </pc:grpChg>
        <pc:picChg chg="add mod">
          <ac:chgData name="Daniel Sánchez" userId="c920e801087c16f8" providerId="LiveId" clId="{B91FD214-FE46-45B3-AACE-63FA40676E9F}" dt="2023-06-07T03:46:42.183" v="22190" actId="1076"/>
          <ac:picMkLst>
            <pc:docMk/>
            <pc:sldMk cId="1032529291" sldId="293"/>
            <ac:picMk id="14" creationId="{8B9C4C42-D6A4-D844-1EFB-000244B1350E}"/>
          </ac:picMkLst>
        </pc:picChg>
        <pc:picChg chg="add mod">
          <ac:chgData name="Daniel Sánchez" userId="c920e801087c16f8" providerId="LiveId" clId="{B91FD214-FE46-45B3-AACE-63FA40676E9F}" dt="2023-06-07T03:46:44.792" v="22192" actId="1076"/>
          <ac:picMkLst>
            <pc:docMk/>
            <pc:sldMk cId="1032529291" sldId="293"/>
            <ac:picMk id="17" creationId="{0C600D97-19B6-44FB-B06A-E8037C7FCCF1}"/>
          </ac:picMkLst>
        </pc:picChg>
        <pc:picChg chg="del">
          <ac:chgData name="Daniel Sánchez" userId="c920e801087c16f8" providerId="LiveId" clId="{B91FD214-FE46-45B3-AACE-63FA40676E9F}" dt="2023-06-07T03:41:19.972" v="21999" actId="478"/>
          <ac:picMkLst>
            <pc:docMk/>
            <pc:sldMk cId="1032529291" sldId="293"/>
            <ac:picMk id="23" creationId="{D749F462-0B23-2E44-E5B8-D6FDD8E704B0}"/>
          </ac:picMkLst>
        </pc:picChg>
        <pc:cxnChg chg="del">
          <ac:chgData name="Daniel Sánchez" userId="c920e801087c16f8" providerId="LiveId" clId="{B91FD214-FE46-45B3-AACE-63FA40676E9F}" dt="2023-06-07T03:41:22.583" v="22001" actId="478"/>
          <ac:cxnSpMkLst>
            <pc:docMk/>
            <pc:sldMk cId="1032529291" sldId="293"/>
            <ac:cxnSpMk id="28" creationId="{06131B39-89AD-A029-2721-658AFCB06C77}"/>
          </ac:cxnSpMkLst>
        </pc:cxnChg>
      </pc:sldChg>
      <pc:sldChg chg="addSp delSp modSp add mod">
        <pc:chgData name="Daniel Sánchez" userId="c920e801087c16f8" providerId="LiveId" clId="{B91FD214-FE46-45B3-AACE-63FA40676E9F}" dt="2023-06-07T05:09:45.385" v="22777" actId="20577"/>
        <pc:sldMkLst>
          <pc:docMk/>
          <pc:sldMk cId="1405970820" sldId="294"/>
        </pc:sldMkLst>
        <pc:spChg chg="mod">
          <ac:chgData name="Daniel Sánchez" userId="c920e801087c16f8" providerId="LiveId" clId="{B91FD214-FE46-45B3-AACE-63FA40676E9F}" dt="2023-06-07T05:09:45.385" v="22777" actId="20577"/>
          <ac:spMkLst>
            <pc:docMk/>
            <pc:sldMk cId="1405970820" sldId="294"/>
            <ac:spMk id="12" creationId="{D60986C4-9EEF-5D89-5722-F1CF6FBAC5B1}"/>
          </ac:spMkLst>
        </pc:spChg>
        <pc:spChg chg="mod">
          <ac:chgData name="Daniel Sánchez" userId="c920e801087c16f8" providerId="LiveId" clId="{B91FD214-FE46-45B3-AACE-63FA40676E9F}" dt="2023-06-07T05:09:08.489" v="22739" actId="1076"/>
          <ac:spMkLst>
            <pc:docMk/>
            <pc:sldMk cId="1405970820" sldId="294"/>
            <ac:spMk id="29" creationId="{B4D95829-31D7-E65A-8785-62B545745848}"/>
          </ac:spMkLst>
        </pc:spChg>
        <pc:picChg chg="del">
          <ac:chgData name="Daniel Sánchez" userId="c920e801087c16f8" providerId="LiveId" clId="{B91FD214-FE46-45B3-AACE-63FA40676E9F}" dt="2023-06-07T05:00:47.195" v="22219" actId="478"/>
          <ac:picMkLst>
            <pc:docMk/>
            <pc:sldMk cId="1405970820" sldId="294"/>
            <ac:picMk id="14" creationId="{8B9C4C42-D6A4-D844-1EFB-000244B1350E}"/>
          </ac:picMkLst>
        </pc:picChg>
        <pc:picChg chg="add mod">
          <ac:chgData name="Daniel Sánchez" userId="c920e801087c16f8" providerId="LiveId" clId="{B91FD214-FE46-45B3-AACE-63FA40676E9F}" dt="2023-06-07T05:09:12.494" v="22740" actId="1076"/>
          <ac:picMkLst>
            <pc:docMk/>
            <pc:sldMk cId="1405970820" sldId="294"/>
            <ac:picMk id="15" creationId="{A5466795-9AE8-AB14-6489-7D7489B66323}"/>
          </ac:picMkLst>
        </pc:picChg>
        <pc:picChg chg="del">
          <ac:chgData name="Daniel Sánchez" userId="c920e801087c16f8" providerId="LiveId" clId="{B91FD214-FE46-45B3-AACE-63FA40676E9F}" dt="2023-06-07T05:00:47.525" v="22220" actId="478"/>
          <ac:picMkLst>
            <pc:docMk/>
            <pc:sldMk cId="1405970820" sldId="294"/>
            <ac:picMk id="17" creationId="{0C600D97-19B6-44FB-B06A-E8037C7FCCF1}"/>
          </ac:picMkLst>
        </pc:picChg>
        <pc:picChg chg="add mod">
          <ac:chgData name="Daniel Sánchez" userId="c920e801087c16f8" providerId="LiveId" clId="{B91FD214-FE46-45B3-AACE-63FA40676E9F}" dt="2023-06-07T05:08:58.035" v="22734" actId="14100"/>
          <ac:picMkLst>
            <pc:docMk/>
            <pc:sldMk cId="1405970820" sldId="294"/>
            <ac:picMk id="18" creationId="{6D9109F4-6FE0-ADAA-E979-419292A11C68}"/>
          </ac:picMkLst>
        </pc:picChg>
        <pc:picChg chg="add del mod">
          <ac:chgData name="Daniel Sánchez" userId="c920e801087c16f8" providerId="LiveId" clId="{B91FD214-FE46-45B3-AACE-63FA40676E9F}" dt="2023-06-07T05:07:44.069" v="22535" actId="22"/>
          <ac:picMkLst>
            <pc:docMk/>
            <pc:sldMk cId="1405970820" sldId="294"/>
            <ac:picMk id="20" creationId="{0E75F738-23B1-C093-F9C3-AA4763FBB6FD}"/>
          </ac:picMkLst>
        </pc:picChg>
        <pc:picChg chg="add mod">
          <ac:chgData name="Daniel Sánchez" userId="c920e801087c16f8" providerId="LiveId" clId="{B91FD214-FE46-45B3-AACE-63FA40676E9F}" dt="2023-06-07T05:08:54.449" v="22732" actId="1076"/>
          <ac:picMkLst>
            <pc:docMk/>
            <pc:sldMk cId="1405970820" sldId="294"/>
            <ac:picMk id="22" creationId="{B5003905-E1EC-AEC2-D0B8-A725D2F46D8F}"/>
          </ac:picMkLst>
        </pc:picChg>
      </pc:sldChg>
      <pc:sldChg chg="addSp delSp modSp add mod">
        <pc:chgData name="Daniel Sánchez" userId="c920e801087c16f8" providerId="LiveId" clId="{B91FD214-FE46-45B3-AACE-63FA40676E9F}" dt="2023-06-07T05:16:30.329" v="22946" actId="1076"/>
        <pc:sldMkLst>
          <pc:docMk/>
          <pc:sldMk cId="4103677101" sldId="295"/>
        </pc:sldMkLst>
        <pc:spChg chg="mod">
          <ac:chgData name="Daniel Sánchez" userId="c920e801087c16f8" providerId="LiveId" clId="{B91FD214-FE46-45B3-AACE-63FA40676E9F}" dt="2023-06-07T05:10:29.358" v="22856" actId="20577"/>
          <ac:spMkLst>
            <pc:docMk/>
            <pc:sldMk cId="4103677101" sldId="295"/>
            <ac:spMk id="12" creationId="{D60986C4-9EEF-5D89-5722-F1CF6FBAC5B1}"/>
          </ac:spMkLst>
        </pc:spChg>
        <pc:picChg chg="del">
          <ac:chgData name="Daniel Sánchez" userId="c920e801087c16f8" providerId="LiveId" clId="{B91FD214-FE46-45B3-AACE-63FA40676E9F}" dt="2023-06-07T05:10:30.514" v="22857" actId="478"/>
          <ac:picMkLst>
            <pc:docMk/>
            <pc:sldMk cId="4103677101" sldId="295"/>
            <ac:picMk id="14" creationId="{3280F321-697F-1681-4A4B-A32917C9BE9B}"/>
          </ac:picMkLst>
        </pc:picChg>
        <pc:picChg chg="add mod">
          <ac:chgData name="Daniel Sánchez" userId="c920e801087c16f8" providerId="LiveId" clId="{B91FD214-FE46-45B3-AACE-63FA40676E9F}" dt="2023-06-07T05:16:30.329" v="22946" actId="1076"/>
          <ac:picMkLst>
            <pc:docMk/>
            <pc:sldMk cId="4103677101" sldId="295"/>
            <ac:picMk id="15" creationId="{C8A5C502-15C7-A8C6-3AFA-CB878A4775B2}"/>
          </ac:picMkLst>
        </pc:picChg>
        <pc:picChg chg="add mod">
          <ac:chgData name="Daniel Sánchez" userId="c920e801087c16f8" providerId="LiveId" clId="{B91FD214-FE46-45B3-AACE-63FA40676E9F}" dt="2023-06-07T05:16:30.329" v="22946" actId="1076"/>
          <ac:picMkLst>
            <pc:docMk/>
            <pc:sldMk cId="4103677101" sldId="295"/>
            <ac:picMk id="17" creationId="{77B96FC1-9AE5-1608-6A57-3B6E78C436D3}"/>
          </ac:picMkLst>
        </pc:picChg>
        <pc:picChg chg="add mod">
          <ac:chgData name="Daniel Sánchez" userId="c920e801087c16f8" providerId="LiveId" clId="{B91FD214-FE46-45B3-AACE-63FA40676E9F}" dt="2023-06-07T05:16:30.329" v="22946" actId="1076"/>
          <ac:picMkLst>
            <pc:docMk/>
            <pc:sldMk cId="4103677101" sldId="295"/>
            <ac:picMk id="19" creationId="{628311C2-BE8E-6381-EEE6-733E57440A1A}"/>
          </ac:picMkLst>
        </pc:picChg>
        <pc:picChg chg="add mod">
          <ac:chgData name="Daniel Sánchez" userId="c920e801087c16f8" providerId="LiveId" clId="{B91FD214-FE46-45B3-AACE-63FA40676E9F}" dt="2023-06-07T05:16:30.329" v="22946" actId="1076"/>
          <ac:picMkLst>
            <pc:docMk/>
            <pc:sldMk cId="4103677101" sldId="295"/>
            <ac:picMk id="21" creationId="{FDED9194-B8CE-1569-9787-6888F75FA095}"/>
          </ac:picMkLst>
        </pc:picChg>
      </pc:sldChg>
    </pc:docChg>
  </pc:docChgLst>
  <pc:docChgLst>
    <pc:chgData name="Daniel Sánchez" userId="c920e801087c16f8" providerId="LiveId" clId="{FCE3363B-A39F-4811-8D14-859F64960164}"/>
    <pc:docChg chg="undo custSel addSld delSld modSld sldOrd">
      <pc:chgData name="Daniel Sánchez" userId="c920e801087c16f8" providerId="LiveId" clId="{FCE3363B-A39F-4811-8D14-859F64960164}" dt="2023-08-25T22:09:47.337" v="5431" actId="20577"/>
      <pc:docMkLst>
        <pc:docMk/>
      </pc:docMkLst>
      <pc:sldChg chg="delSp modSp mod">
        <pc:chgData name="Daniel Sánchez" userId="c920e801087c16f8" providerId="LiveId" clId="{FCE3363B-A39F-4811-8D14-859F64960164}" dt="2023-08-25T22:09:47.337" v="5431" actId="20577"/>
        <pc:sldMkLst>
          <pc:docMk/>
          <pc:sldMk cId="0" sldId="257"/>
        </pc:sldMkLst>
        <pc:spChg chg="del">
          <ac:chgData name="Daniel Sánchez" userId="c920e801087c16f8" providerId="LiveId" clId="{FCE3363B-A39F-4811-8D14-859F64960164}" dt="2023-08-15T06:16:19.364" v="254" actId="478"/>
          <ac:spMkLst>
            <pc:docMk/>
            <pc:sldMk cId="0" sldId="257"/>
            <ac:spMk id="14" creationId="{ACD4C125-A5C1-2056-EE87-DADC0A9BE77F}"/>
          </ac:spMkLst>
        </pc:spChg>
        <pc:spChg chg="mod">
          <ac:chgData name="Daniel Sánchez" userId="c920e801087c16f8" providerId="LiveId" clId="{FCE3363B-A39F-4811-8D14-859F64960164}" dt="2023-08-25T22:09:47.337" v="5431" actId="20577"/>
          <ac:spMkLst>
            <pc:docMk/>
            <pc:sldMk cId="0" sldId="257"/>
            <ac:spMk id="24" creationId="{F97ED90A-7275-B790-F24D-EF5D93C220C9}"/>
          </ac:spMkLst>
        </pc:spChg>
        <pc:spChg chg="mod">
          <ac:chgData name="Daniel Sánchez" userId="c920e801087c16f8" providerId="LiveId" clId="{FCE3363B-A39F-4811-8D14-859F64960164}" dt="2023-08-15T06:07:36.819" v="6" actId="1076"/>
          <ac:spMkLst>
            <pc:docMk/>
            <pc:sldMk cId="0" sldId="257"/>
            <ac:spMk id="94" creationId="{6AC8C5EE-AD8E-0D9C-1752-8ED9316FA289}"/>
          </ac:spMkLst>
        </pc:spChg>
        <pc:grpChg chg="mod">
          <ac:chgData name="Daniel Sánchez" userId="c920e801087c16f8" providerId="LiveId" clId="{FCE3363B-A39F-4811-8D14-859F64960164}" dt="2023-08-15T06:07:32.655" v="5" actId="14100"/>
          <ac:grpSpMkLst>
            <pc:docMk/>
            <pc:sldMk cId="0" sldId="257"/>
            <ac:grpSpMk id="13" creationId="{94017334-2511-A24E-42BC-BCC28BD95B1A}"/>
          </ac:grpSpMkLst>
        </pc:grpChg>
        <pc:picChg chg="mod">
          <ac:chgData name="Daniel Sánchez" userId="c920e801087c16f8" providerId="LiveId" clId="{FCE3363B-A39F-4811-8D14-859F64960164}" dt="2023-08-15T06:16:29.940" v="256" actId="1076"/>
          <ac:picMkLst>
            <pc:docMk/>
            <pc:sldMk cId="0" sldId="257"/>
            <ac:picMk id="23" creationId="{783C3856-B1F6-1447-82FF-914CAAE18FA0}"/>
          </ac:picMkLst>
        </pc:picChg>
        <pc:picChg chg="mod">
          <ac:chgData name="Daniel Sánchez" userId="c920e801087c16f8" providerId="LiveId" clId="{FCE3363B-A39F-4811-8D14-859F64960164}" dt="2023-08-16T05:59:00.290" v="5367" actId="14100"/>
          <ac:picMkLst>
            <pc:docMk/>
            <pc:sldMk cId="0" sldId="257"/>
            <ac:picMk id="36" creationId="{95BA9B9F-713C-ADA4-39FD-914F25098FF0}"/>
          </ac:picMkLst>
        </pc:picChg>
        <pc:picChg chg="mod">
          <ac:chgData name="Daniel Sánchez" userId="c920e801087c16f8" providerId="LiveId" clId="{FCE3363B-A39F-4811-8D14-859F64960164}" dt="2023-08-15T06:15:57.582" v="253" actId="1076"/>
          <ac:picMkLst>
            <pc:docMk/>
            <pc:sldMk cId="0" sldId="257"/>
            <ac:picMk id="46" creationId="{B03B63B1-EC2D-A3FB-6A24-B1D2BBE00262}"/>
          </ac:picMkLst>
        </pc:picChg>
        <pc:picChg chg="mod">
          <ac:chgData name="Daniel Sánchez" userId="c920e801087c16f8" providerId="LiveId" clId="{FCE3363B-A39F-4811-8D14-859F64960164}" dt="2023-08-16T05:59:07.393" v="5369" actId="1076"/>
          <ac:picMkLst>
            <pc:docMk/>
            <pc:sldMk cId="0" sldId="257"/>
            <ac:picMk id="79" creationId="{2D6E5434-76C1-7E98-D528-8FA3E42D453F}"/>
          </ac:picMkLst>
        </pc:picChg>
        <pc:picChg chg="mod">
          <ac:chgData name="Daniel Sánchez" userId="c920e801087c16f8" providerId="LiveId" clId="{FCE3363B-A39F-4811-8D14-859F64960164}" dt="2023-08-15T06:15:38.514" v="252" actId="1076"/>
          <ac:picMkLst>
            <pc:docMk/>
            <pc:sldMk cId="0" sldId="257"/>
            <ac:picMk id="81" creationId="{E031DBAC-7064-E920-4247-0226F783F12D}"/>
          </ac:picMkLst>
        </pc:picChg>
      </pc:sldChg>
      <pc:sldChg chg="delSp modSp mod">
        <pc:chgData name="Daniel Sánchez" userId="c920e801087c16f8" providerId="LiveId" clId="{FCE3363B-A39F-4811-8D14-859F64960164}" dt="2023-08-15T06:14:46.337" v="249" actId="1076"/>
        <pc:sldMkLst>
          <pc:docMk/>
          <pc:sldMk cId="3359352418" sldId="261"/>
        </pc:sldMkLst>
        <pc:spChg chg="mod">
          <ac:chgData name="Daniel Sánchez" userId="c920e801087c16f8" providerId="LiveId" clId="{FCE3363B-A39F-4811-8D14-859F64960164}" dt="2023-08-15T06:13:58.036" v="229" actId="1076"/>
          <ac:spMkLst>
            <pc:docMk/>
            <pc:sldMk cId="3359352418" sldId="261"/>
            <ac:spMk id="12" creationId="{D60986C4-9EEF-5D89-5722-F1CF6FBAC5B1}"/>
          </ac:spMkLst>
        </pc:spChg>
        <pc:spChg chg="mod">
          <ac:chgData name="Daniel Sánchez" userId="c920e801087c16f8" providerId="LiveId" clId="{FCE3363B-A39F-4811-8D14-859F64960164}" dt="2023-08-15T06:14:46.337" v="249" actId="1076"/>
          <ac:spMkLst>
            <pc:docMk/>
            <pc:sldMk cId="3359352418" sldId="261"/>
            <ac:spMk id="13" creationId="{AE1132BD-6710-47F6-5881-6B98EA7CE80A}"/>
          </ac:spMkLst>
        </pc:spChg>
        <pc:spChg chg="mod">
          <ac:chgData name="Daniel Sánchez" userId="c920e801087c16f8" providerId="LiveId" clId="{FCE3363B-A39F-4811-8D14-859F64960164}" dt="2023-08-15T06:14:35.275" v="245" actId="1076"/>
          <ac:spMkLst>
            <pc:docMk/>
            <pc:sldMk cId="3359352418" sldId="261"/>
            <ac:spMk id="15" creationId="{9DC222C0-F3F8-7F15-2717-714739A6731E}"/>
          </ac:spMkLst>
        </pc:spChg>
        <pc:spChg chg="mod">
          <ac:chgData name="Daniel Sánchez" userId="c920e801087c16f8" providerId="LiveId" clId="{FCE3363B-A39F-4811-8D14-859F64960164}" dt="2023-08-15T06:14:40.764" v="247" actId="1076"/>
          <ac:spMkLst>
            <pc:docMk/>
            <pc:sldMk cId="3359352418" sldId="261"/>
            <ac:spMk id="19" creationId="{CE30B5E6-304B-D11E-1AC4-A7303C666879}"/>
          </ac:spMkLst>
        </pc:spChg>
        <pc:spChg chg="mod">
          <ac:chgData name="Daniel Sánchez" userId="c920e801087c16f8" providerId="LiveId" clId="{FCE3363B-A39F-4811-8D14-859F64960164}" dt="2023-08-15T06:14:28.487" v="241" actId="1076"/>
          <ac:spMkLst>
            <pc:docMk/>
            <pc:sldMk cId="3359352418" sldId="261"/>
            <ac:spMk id="20" creationId="{916E9EBC-6CC5-96C6-8E24-A6C312239E44}"/>
          </ac:spMkLst>
        </pc:spChg>
        <pc:picChg chg="mod">
          <ac:chgData name="Daniel Sánchez" userId="c920e801087c16f8" providerId="LiveId" clId="{FCE3363B-A39F-4811-8D14-859F64960164}" dt="2023-08-15T06:14:29.463" v="242" actId="1076"/>
          <ac:picMkLst>
            <pc:docMk/>
            <pc:sldMk cId="3359352418" sldId="261"/>
            <ac:picMk id="16" creationId="{63255F7D-253F-1783-C6E4-6CFF641B3C59}"/>
          </ac:picMkLst>
        </pc:picChg>
        <pc:picChg chg="mod">
          <ac:chgData name="Daniel Sánchez" userId="c920e801087c16f8" providerId="LiveId" clId="{FCE3363B-A39F-4811-8D14-859F64960164}" dt="2023-08-15T06:13:54.249" v="228" actId="1076"/>
          <ac:picMkLst>
            <pc:docMk/>
            <pc:sldMk cId="3359352418" sldId="261"/>
            <ac:picMk id="72" creationId="{C03DDC1D-5D5D-FD50-2A95-0BCE24AA60C6}"/>
          </ac:picMkLst>
        </pc:picChg>
        <pc:picChg chg="del mod">
          <ac:chgData name="Daniel Sánchez" userId="c920e801087c16f8" providerId="LiveId" clId="{FCE3363B-A39F-4811-8D14-859F64960164}" dt="2023-08-15T06:12:50.088" v="203" actId="478"/>
          <ac:picMkLst>
            <pc:docMk/>
            <pc:sldMk cId="3359352418" sldId="261"/>
            <ac:picMk id="1026" creationId="{82522E6B-F32E-B202-9BFF-CA8C98D7A3DA}"/>
          </ac:picMkLst>
        </pc:picChg>
        <pc:cxnChg chg="mod">
          <ac:chgData name="Daniel Sánchez" userId="c920e801087c16f8" providerId="LiveId" clId="{FCE3363B-A39F-4811-8D14-859F64960164}" dt="2023-08-15T06:14:32.200" v="243" actId="1076"/>
          <ac:cxnSpMkLst>
            <pc:docMk/>
            <pc:sldMk cId="3359352418" sldId="261"/>
            <ac:cxnSpMk id="18" creationId="{48019458-F8EE-A9AB-E6C9-6FB60D68A187}"/>
          </ac:cxnSpMkLst>
        </pc:cxnChg>
      </pc:sldChg>
      <pc:sldChg chg="modSp mod">
        <pc:chgData name="Daniel Sánchez" userId="c920e801087c16f8" providerId="LiveId" clId="{FCE3363B-A39F-4811-8D14-859F64960164}" dt="2023-08-15T06:15:16.938" v="250" actId="20577"/>
        <pc:sldMkLst>
          <pc:docMk/>
          <pc:sldMk cId="1009072709" sldId="262"/>
        </pc:sldMkLst>
        <pc:spChg chg="mod">
          <ac:chgData name="Daniel Sánchez" userId="c920e801087c16f8" providerId="LiveId" clId="{FCE3363B-A39F-4811-8D14-859F64960164}" dt="2023-08-15T06:15:16.938" v="250" actId="20577"/>
          <ac:spMkLst>
            <pc:docMk/>
            <pc:sldMk cId="1009072709" sldId="262"/>
            <ac:spMk id="27" creationId="{1A789B24-35A7-3CEF-DD14-62ED5882C480}"/>
          </ac:spMkLst>
        </pc:spChg>
      </pc:sldChg>
      <pc:sldChg chg="modSp mod">
        <pc:chgData name="Daniel Sánchez" userId="c920e801087c16f8" providerId="LiveId" clId="{FCE3363B-A39F-4811-8D14-859F64960164}" dt="2023-08-15T06:10:55.413" v="24" actId="14100"/>
        <pc:sldMkLst>
          <pc:docMk/>
          <pc:sldMk cId="262589990" sldId="264"/>
        </pc:sldMkLst>
        <pc:spChg chg="mod">
          <ac:chgData name="Daniel Sánchez" userId="c920e801087c16f8" providerId="LiveId" clId="{FCE3363B-A39F-4811-8D14-859F64960164}" dt="2023-08-15T06:10:55.413" v="24" actId="14100"/>
          <ac:spMkLst>
            <pc:docMk/>
            <pc:sldMk cId="262589990" sldId="264"/>
            <ac:spMk id="14" creationId="{97378692-B92F-45C3-3D8C-8B5D66E1246B}"/>
          </ac:spMkLst>
        </pc:spChg>
      </pc:sldChg>
      <pc:sldChg chg="modSp mod">
        <pc:chgData name="Daniel Sánchez" userId="c920e801087c16f8" providerId="LiveId" clId="{FCE3363B-A39F-4811-8D14-859F64960164}" dt="2023-08-15T06:10:19.632" v="21" actId="27918"/>
        <pc:sldMkLst>
          <pc:docMk/>
          <pc:sldMk cId="926351930" sldId="267"/>
        </pc:sldMkLst>
        <pc:spChg chg="mod">
          <ac:chgData name="Daniel Sánchez" userId="c920e801087c16f8" providerId="LiveId" clId="{FCE3363B-A39F-4811-8D14-859F64960164}" dt="2023-08-15T06:10:13.425" v="17" actId="1076"/>
          <ac:spMkLst>
            <pc:docMk/>
            <pc:sldMk cId="926351930" sldId="267"/>
            <ac:spMk id="13" creationId="{11CE7A11-13B2-2A7E-1DF0-2559EF25991E}"/>
          </ac:spMkLst>
        </pc:spChg>
        <pc:spChg chg="mod">
          <ac:chgData name="Daniel Sánchez" userId="c920e801087c16f8" providerId="LiveId" clId="{FCE3363B-A39F-4811-8D14-859F64960164}" dt="2023-08-15T06:10:07.064" v="15" actId="14100"/>
          <ac:spMkLst>
            <pc:docMk/>
            <pc:sldMk cId="926351930" sldId="267"/>
            <ac:spMk id="29" creationId="{B4D95829-31D7-E65A-8785-62B545745848}"/>
          </ac:spMkLst>
        </pc:spChg>
        <pc:graphicFrameChg chg="mod">
          <ac:chgData name="Daniel Sánchez" userId="c920e801087c16f8" providerId="LiveId" clId="{FCE3363B-A39F-4811-8D14-859F64960164}" dt="2023-08-15T06:10:18.996" v="20"/>
          <ac:graphicFrameMkLst>
            <pc:docMk/>
            <pc:sldMk cId="926351930" sldId="267"/>
            <ac:graphicFrameMk id="21" creationId="{2B1EF38F-E517-9427-2982-9A00988579E2}"/>
          </ac:graphicFrameMkLst>
        </pc:graphicFrameChg>
        <pc:picChg chg="mod">
          <ac:chgData name="Daniel Sánchez" userId="c920e801087c16f8" providerId="LiveId" clId="{FCE3363B-A39F-4811-8D14-859F64960164}" dt="2023-08-15T06:10:16.940" v="19" actId="1076"/>
          <ac:picMkLst>
            <pc:docMk/>
            <pc:sldMk cId="926351930" sldId="267"/>
            <ac:picMk id="26" creationId="{D426AB57-C5C4-9A6A-0CE7-612FFFFE78A6}"/>
          </ac:picMkLst>
        </pc:picChg>
      </pc:sldChg>
      <pc:sldChg chg="modSp mod">
        <pc:chgData name="Daniel Sánchez" userId="c920e801087c16f8" providerId="LiveId" clId="{FCE3363B-A39F-4811-8D14-859F64960164}" dt="2023-08-15T06:10:50.551" v="23" actId="1076"/>
        <pc:sldMkLst>
          <pc:docMk/>
          <pc:sldMk cId="88821970" sldId="268"/>
        </pc:sldMkLst>
        <pc:spChg chg="mod">
          <ac:chgData name="Daniel Sánchez" userId="c920e801087c16f8" providerId="LiveId" clId="{FCE3363B-A39F-4811-8D14-859F64960164}" dt="2023-08-15T06:10:50.551" v="23" actId="1076"/>
          <ac:spMkLst>
            <pc:docMk/>
            <pc:sldMk cId="88821970" sldId="268"/>
            <ac:spMk id="14" creationId="{05E83A0C-701B-65E5-4068-CC375AFB7D1D}"/>
          </ac:spMkLst>
        </pc:spChg>
      </pc:sldChg>
      <pc:sldChg chg="modSp mod">
        <pc:chgData name="Daniel Sánchez" userId="c920e801087c16f8" providerId="LiveId" clId="{FCE3363B-A39F-4811-8D14-859F64960164}" dt="2023-08-16T17:19:47.911" v="5382" actId="20577"/>
        <pc:sldMkLst>
          <pc:docMk/>
          <pc:sldMk cId="2236037303" sldId="269"/>
        </pc:sldMkLst>
        <pc:spChg chg="mod">
          <ac:chgData name="Daniel Sánchez" userId="c920e801087c16f8" providerId="LiveId" clId="{FCE3363B-A39F-4811-8D14-859F64960164}" dt="2023-08-16T17:19:47.911" v="5382" actId="20577"/>
          <ac:spMkLst>
            <pc:docMk/>
            <pc:sldMk cId="2236037303" sldId="269"/>
            <ac:spMk id="21" creationId="{03AA9E32-13DA-D7A3-7797-78BF0FA4CC37}"/>
          </ac:spMkLst>
        </pc:spChg>
      </pc:sldChg>
      <pc:sldChg chg="modSp mod">
        <pc:chgData name="Daniel Sánchez" userId="c920e801087c16f8" providerId="LiveId" clId="{FCE3363B-A39F-4811-8D14-859F64960164}" dt="2023-08-16T05:57:56" v="5362" actId="20577"/>
        <pc:sldMkLst>
          <pc:docMk/>
          <pc:sldMk cId="482538772" sldId="270"/>
        </pc:sldMkLst>
        <pc:spChg chg="mod">
          <ac:chgData name="Daniel Sánchez" userId="c920e801087c16f8" providerId="LiveId" clId="{FCE3363B-A39F-4811-8D14-859F64960164}" dt="2023-08-16T05:57:27.328" v="5279" actId="1076"/>
          <ac:spMkLst>
            <pc:docMk/>
            <pc:sldMk cId="482538772" sldId="270"/>
            <ac:spMk id="18" creationId="{AA5A2426-CE67-C5FB-86A5-DE96786E328A}"/>
          </ac:spMkLst>
        </pc:spChg>
        <pc:spChg chg="mod">
          <ac:chgData name="Daniel Sánchez" userId="c920e801087c16f8" providerId="LiveId" clId="{FCE3363B-A39F-4811-8D14-859F64960164}" dt="2023-08-16T05:57:25.591" v="5278" actId="1076"/>
          <ac:spMkLst>
            <pc:docMk/>
            <pc:sldMk cId="482538772" sldId="270"/>
            <ac:spMk id="20" creationId="{06026898-EA5C-7A8C-DF2D-46D37C72DF3F}"/>
          </ac:spMkLst>
        </pc:spChg>
        <pc:spChg chg="mod">
          <ac:chgData name="Daniel Sánchez" userId="c920e801087c16f8" providerId="LiveId" clId="{FCE3363B-A39F-4811-8D14-859F64960164}" dt="2023-08-16T05:57:56" v="5362" actId="20577"/>
          <ac:spMkLst>
            <pc:docMk/>
            <pc:sldMk cId="482538772" sldId="270"/>
            <ac:spMk id="21" creationId="{E49C2249-0824-8DCF-4DE8-FC2575ABD53A}"/>
          </ac:spMkLst>
        </pc:spChg>
      </pc:sldChg>
      <pc:sldChg chg="delSp modSp mod">
        <pc:chgData name="Daniel Sánchez" userId="c920e801087c16f8" providerId="LiveId" clId="{FCE3363B-A39F-4811-8D14-859F64960164}" dt="2023-08-16T05:31:06.358" v="3798" actId="1076"/>
        <pc:sldMkLst>
          <pc:docMk/>
          <pc:sldMk cId="4121072492" sldId="271"/>
        </pc:sldMkLst>
        <pc:spChg chg="del mod">
          <ac:chgData name="Daniel Sánchez" userId="c920e801087c16f8" providerId="LiveId" clId="{FCE3363B-A39F-4811-8D14-859F64960164}" dt="2023-08-16T05:30:58.487" v="3794" actId="21"/>
          <ac:spMkLst>
            <pc:docMk/>
            <pc:sldMk cId="4121072492" sldId="271"/>
            <ac:spMk id="14" creationId="{D16ED0F4-8C74-E393-2A0E-5EE4E2C3E619}"/>
          </ac:spMkLst>
        </pc:spChg>
        <pc:spChg chg="mod">
          <ac:chgData name="Daniel Sánchez" userId="c920e801087c16f8" providerId="LiveId" clId="{FCE3363B-A39F-4811-8D14-859F64960164}" dt="2023-08-16T05:31:04.033" v="3796" actId="1076"/>
          <ac:spMkLst>
            <pc:docMk/>
            <pc:sldMk cId="4121072492" sldId="271"/>
            <ac:spMk id="16" creationId="{B35454F7-32D1-4B22-31CB-C5EE280E30FF}"/>
          </ac:spMkLst>
        </pc:spChg>
        <pc:picChg chg="mod">
          <ac:chgData name="Daniel Sánchez" userId="c920e801087c16f8" providerId="LiveId" clId="{FCE3363B-A39F-4811-8D14-859F64960164}" dt="2023-08-16T05:31:06.358" v="3798" actId="1076"/>
          <ac:picMkLst>
            <pc:docMk/>
            <pc:sldMk cId="4121072492" sldId="271"/>
            <ac:picMk id="25" creationId="{3BFFC8DA-C876-A426-0CF6-0A5C24230BEF}"/>
          </ac:picMkLst>
        </pc:picChg>
      </pc:sldChg>
      <pc:sldChg chg="modSp mod">
        <pc:chgData name="Daniel Sánchez" userId="c920e801087c16f8" providerId="LiveId" clId="{FCE3363B-A39F-4811-8D14-859F64960164}" dt="2023-08-16T17:23:12.753" v="5420" actId="14100"/>
        <pc:sldMkLst>
          <pc:docMk/>
          <pc:sldMk cId="410460147" sldId="272"/>
        </pc:sldMkLst>
        <pc:spChg chg="mod">
          <ac:chgData name="Daniel Sánchez" userId="c920e801087c16f8" providerId="LiveId" clId="{FCE3363B-A39F-4811-8D14-859F64960164}" dt="2023-08-16T17:23:12.753" v="5420" actId="14100"/>
          <ac:spMkLst>
            <pc:docMk/>
            <pc:sldMk cId="410460147" sldId="272"/>
            <ac:spMk id="29" creationId="{B4D95829-31D7-E65A-8785-62B545745848}"/>
          </ac:spMkLst>
        </pc:spChg>
        <pc:grpChg chg="mod">
          <ac:chgData name="Daniel Sánchez" userId="c920e801087c16f8" providerId="LiveId" clId="{FCE3363B-A39F-4811-8D14-859F64960164}" dt="2023-08-16T17:23:05.048" v="5418" actId="1076"/>
          <ac:grpSpMkLst>
            <pc:docMk/>
            <pc:sldMk cId="410460147" sldId="272"/>
            <ac:grpSpMk id="19" creationId="{9B55AF72-75CC-7190-CB6C-1C57C62D5BFD}"/>
          </ac:grpSpMkLst>
        </pc:grpChg>
        <pc:picChg chg="mod">
          <ac:chgData name="Daniel Sánchez" userId="c920e801087c16f8" providerId="LiveId" clId="{FCE3363B-A39F-4811-8D14-859F64960164}" dt="2023-08-16T17:23:03.067" v="5417" actId="1076"/>
          <ac:picMkLst>
            <pc:docMk/>
            <pc:sldMk cId="410460147" sldId="272"/>
            <ac:picMk id="23" creationId="{D749F462-0B23-2E44-E5B8-D6FDD8E704B0}"/>
          </ac:picMkLst>
        </pc:picChg>
      </pc:sldChg>
      <pc:sldChg chg="modSp mod">
        <pc:chgData name="Daniel Sánchez" userId="c920e801087c16f8" providerId="LiveId" clId="{FCE3363B-A39F-4811-8D14-859F64960164}" dt="2023-08-16T17:20:03.087" v="5383"/>
        <pc:sldMkLst>
          <pc:docMk/>
          <pc:sldMk cId="1354318607" sldId="273"/>
        </pc:sldMkLst>
        <pc:spChg chg="mod">
          <ac:chgData name="Daniel Sánchez" userId="c920e801087c16f8" providerId="LiveId" clId="{FCE3363B-A39F-4811-8D14-859F64960164}" dt="2023-08-16T17:20:03.087" v="5383"/>
          <ac:spMkLst>
            <pc:docMk/>
            <pc:sldMk cId="1354318607" sldId="273"/>
            <ac:spMk id="23" creationId="{B489394E-094D-744E-A5EB-16F0C0341E21}"/>
          </ac:spMkLst>
        </pc:spChg>
      </pc:sldChg>
      <pc:sldChg chg="modSp mod">
        <pc:chgData name="Daniel Sánchez" userId="c920e801087c16f8" providerId="LiveId" clId="{FCE3363B-A39F-4811-8D14-859F64960164}" dt="2023-08-16T17:20:08.217" v="5384"/>
        <pc:sldMkLst>
          <pc:docMk/>
          <pc:sldMk cId="23195152" sldId="275"/>
        </pc:sldMkLst>
        <pc:spChg chg="mod">
          <ac:chgData name="Daniel Sánchez" userId="c920e801087c16f8" providerId="LiveId" clId="{FCE3363B-A39F-4811-8D14-859F64960164}" dt="2023-08-16T17:20:08.217" v="5384"/>
          <ac:spMkLst>
            <pc:docMk/>
            <pc:sldMk cId="23195152" sldId="275"/>
            <ac:spMk id="23" creationId="{B489394E-094D-744E-A5EB-16F0C0341E21}"/>
          </ac:spMkLst>
        </pc:spChg>
      </pc:sldChg>
      <pc:sldChg chg="modSp mod">
        <pc:chgData name="Daniel Sánchez" userId="c920e801087c16f8" providerId="LiveId" clId="{FCE3363B-A39F-4811-8D14-859F64960164}" dt="2023-08-16T17:20:57.128" v="5395" actId="1076"/>
        <pc:sldMkLst>
          <pc:docMk/>
          <pc:sldMk cId="35825770" sldId="277"/>
        </pc:sldMkLst>
        <pc:spChg chg="mod">
          <ac:chgData name="Daniel Sánchez" userId="c920e801087c16f8" providerId="LiveId" clId="{FCE3363B-A39F-4811-8D14-859F64960164}" dt="2023-08-16T17:20:48.533" v="5391" actId="1076"/>
          <ac:spMkLst>
            <pc:docMk/>
            <pc:sldMk cId="35825770" sldId="277"/>
            <ac:spMk id="13" creationId="{03998CA2-6C1F-C9B1-4C23-141F2C397F7D}"/>
          </ac:spMkLst>
        </pc:spChg>
        <pc:picChg chg="mod">
          <ac:chgData name="Daniel Sánchez" userId="c920e801087c16f8" providerId="LiveId" clId="{FCE3363B-A39F-4811-8D14-859F64960164}" dt="2023-08-16T17:20:50.500" v="5392" actId="1076"/>
          <ac:picMkLst>
            <pc:docMk/>
            <pc:sldMk cId="35825770" sldId="277"/>
            <ac:picMk id="15" creationId="{8646952E-7579-9F49-BA56-E8AAFD8488DE}"/>
          </ac:picMkLst>
        </pc:picChg>
        <pc:picChg chg="mod">
          <ac:chgData name="Daniel Sánchez" userId="c920e801087c16f8" providerId="LiveId" clId="{FCE3363B-A39F-4811-8D14-859F64960164}" dt="2023-08-16T17:20:57.128" v="5395" actId="1076"/>
          <ac:picMkLst>
            <pc:docMk/>
            <pc:sldMk cId="35825770" sldId="277"/>
            <ac:picMk id="17" creationId="{A12A8D38-9B26-1616-6D3A-637CBF9F3EA5}"/>
          </ac:picMkLst>
        </pc:picChg>
        <pc:cxnChg chg="mod">
          <ac:chgData name="Daniel Sánchez" userId="c920e801087c16f8" providerId="LiveId" clId="{FCE3363B-A39F-4811-8D14-859F64960164}" dt="2023-08-16T17:20:56.708" v="5394" actId="1076"/>
          <ac:cxnSpMkLst>
            <pc:docMk/>
            <pc:sldMk cId="35825770" sldId="277"/>
            <ac:cxnSpMk id="18" creationId="{A433CEEC-622D-9E5F-FB25-F658F81E6AAE}"/>
          </ac:cxnSpMkLst>
        </pc:cxnChg>
      </pc:sldChg>
      <pc:sldChg chg="ord">
        <pc:chgData name="Daniel Sánchez" userId="c920e801087c16f8" providerId="LiveId" clId="{FCE3363B-A39F-4811-8D14-859F64960164}" dt="2023-08-16T17:21:09.171" v="5397"/>
        <pc:sldMkLst>
          <pc:docMk/>
          <pc:sldMk cId="1158938828" sldId="279"/>
        </pc:sldMkLst>
      </pc:sldChg>
      <pc:sldChg chg="modSp mod">
        <pc:chgData name="Daniel Sánchez" userId="c920e801087c16f8" providerId="LiveId" clId="{FCE3363B-A39F-4811-8D14-859F64960164}" dt="2023-08-16T17:21:52.710" v="5405" actId="20577"/>
        <pc:sldMkLst>
          <pc:docMk/>
          <pc:sldMk cId="2185649033" sldId="282"/>
        </pc:sldMkLst>
        <pc:spChg chg="mod">
          <ac:chgData name="Daniel Sánchez" userId="c920e801087c16f8" providerId="LiveId" clId="{FCE3363B-A39F-4811-8D14-859F64960164}" dt="2023-08-16T17:21:52.710" v="5405" actId="20577"/>
          <ac:spMkLst>
            <pc:docMk/>
            <pc:sldMk cId="2185649033" sldId="282"/>
            <ac:spMk id="18" creationId="{E238664F-6F8A-1D6D-1B61-8AAA9159D0CA}"/>
          </ac:spMkLst>
        </pc:spChg>
      </pc:sldChg>
      <pc:sldChg chg="modSp add del mod">
        <pc:chgData name="Daniel Sánchez" userId="c920e801087c16f8" providerId="LiveId" clId="{FCE3363B-A39F-4811-8D14-859F64960164}" dt="2023-08-16T17:22:09.258" v="5406" actId="1076"/>
        <pc:sldMkLst>
          <pc:docMk/>
          <pc:sldMk cId="3660827321" sldId="285"/>
        </pc:sldMkLst>
        <pc:picChg chg="mod">
          <ac:chgData name="Daniel Sánchez" userId="c920e801087c16f8" providerId="LiveId" clId="{FCE3363B-A39F-4811-8D14-859F64960164}" dt="2023-08-16T17:22:09.258" v="5406" actId="1076"/>
          <ac:picMkLst>
            <pc:docMk/>
            <pc:sldMk cId="3660827321" sldId="285"/>
            <ac:picMk id="16" creationId="{E3327E88-F739-98F8-0AF6-DF07E60B3131}"/>
          </ac:picMkLst>
        </pc:picChg>
      </pc:sldChg>
      <pc:sldChg chg="del">
        <pc:chgData name="Daniel Sánchez" userId="c920e801087c16f8" providerId="LiveId" clId="{FCE3363B-A39F-4811-8D14-859F64960164}" dt="2023-08-15T06:09:02.005" v="9" actId="47"/>
        <pc:sldMkLst>
          <pc:docMk/>
          <pc:sldMk cId="3995375797" sldId="286"/>
        </pc:sldMkLst>
      </pc:sldChg>
      <pc:sldChg chg="ord">
        <pc:chgData name="Daniel Sánchez" userId="c920e801087c16f8" providerId="LiveId" clId="{FCE3363B-A39F-4811-8D14-859F64960164}" dt="2023-08-16T17:03:01.370" v="5371"/>
        <pc:sldMkLst>
          <pc:docMk/>
          <pc:sldMk cId="2056832848" sldId="287"/>
        </pc:sldMkLst>
      </pc:sldChg>
      <pc:sldChg chg="modSp mod">
        <pc:chgData name="Daniel Sánchez" userId="c920e801087c16f8" providerId="LiveId" clId="{FCE3363B-A39F-4811-8D14-859F64960164}" dt="2023-08-16T17:22:18.471" v="5409" actId="1076"/>
        <pc:sldMkLst>
          <pc:docMk/>
          <pc:sldMk cId="1849679637" sldId="288"/>
        </pc:sldMkLst>
        <pc:picChg chg="mod">
          <ac:chgData name="Daniel Sánchez" userId="c920e801087c16f8" providerId="LiveId" clId="{FCE3363B-A39F-4811-8D14-859F64960164}" dt="2023-08-16T17:22:18.471" v="5409" actId="1076"/>
          <ac:picMkLst>
            <pc:docMk/>
            <pc:sldMk cId="1849679637" sldId="288"/>
            <ac:picMk id="23" creationId="{32CD0B46-F5D2-91B4-326E-F7AE32838185}"/>
          </ac:picMkLst>
        </pc:picChg>
        <pc:picChg chg="mod">
          <ac:chgData name="Daniel Sánchez" userId="c920e801087c16f8" providerId="LiveId" clId="{FCE3363B-A39F-4811-8D14-859F64960164}" dt="2023-08-16T17:22:17.220" v="5408" actId="1076"/>
          <ac:picMkLst>
            <pc:docMk/>
            <pc:sldMk cId="1849679637" sldId="288"/>
            <ac:picMk id="25" creationId="{71E8B728-3EE6-7669-51F8-1123053AF95F}"/>
          </ac:picMkLst>
        </pc:picChg>
        <pc:picChg chg="mod">
          <ac:chgData name="Daniel Sánchez" userId="c920e801087c16f8" providerId="LiveId" clId="{FCE3363B-A39F-4811-8D14-859F64960164}" dt="2023-08-16T17:22:15.761" v="5407" actId="1076"/>
          <ac:picMkLst>
            <pc:docMk/>
            <pc:sldMk cId="1849679637" sldId="288"/>
            <ac:picMk id="27" creationId="{92C52729-1539-33C8-DF31-2A0BF9DFFD7F}"/>
          </ac:picMkLst>
        </pc:picChg>
      </pc:sldChg>
      <pc:sldChg chg="modSp mod">
        <pc:chgData name="Daniel Sánchez" userId="c920e801087c16f8" providerId="LiveId" clId="{FCE3363B-A39F-4811-8D14-859F64960164}" dt="2023-08-16T17:22:33.934" v="5412" actId="2711"/>
        <pc:sldMkLst>
          <pc:docMk/>
          <pc:sldMk cId="139368297" sldId="289"/>
        </pc:sldMkLst>
        <pc:spChg chg="mod">
          <ac:chgData name="Daniel Sánchez" userId="c920e801087c16f8" providerId="LiveId" clId="{FCE3363B-A39F-4811-8D14-859F64960164}" dt="2023-08-16T17:22:33.934" v="5412" actId="2711"/>
          <ac:spMkLst>
            <pc:docMk/>
            <pc:sldMk cId="139368297" sldId="289"/>
            <ac:spMk id="20" creationId="{07F2949A-2616-9EB7-5EA3-8AA515F27D37}"/>
          </ac:spMkLst>
        </pc:spChg>
      </pc:sldChg>
      <pc:sldChg chg="modSp del mod">
        <pc:chgData name="Daniel Sánchez" userId="c920e801087c16f8" providerId="LiveId" clId="{FCE3363B-A39F-4811-8D14-859F64960164}" dt="2023-08-16T05:58:27.078" v="5363" actId="47"/>
        <pc:sldMkLst>
          <pc:docMk/>
          <pc:sldMk cId="2806431674" sldId="290"/>
        </pc:sldMkLst>
        <pc:spChg chg="mod">
          <ac:chgData name="Daniel Sánchez" userId="c920e801087c16f8" providerId="LiveId" clId="{FCE3363B-A39F-4811-8D14-859F64960164}" dt="2023-08-15T06:09:17.011" v="10" actId="1076"/>
          <ac:spMkLst>
            <pc:docMk/>
            <pc:sldMk cId="2806431674" sldId="290"/>
            <ac:spMk id="20" creationId="{07F2949A-2616-9EB7-5EA3-8AA515F27D37}"/>
          </ac:spMkLst>
        </pc:spChg>
        <pc:picChg chg="mod">
          <ac:chgData name="Daniel Sánchez" userId="c920e801087c16f8" providerId="LiveId" clId="{FCE3363B-A39F-4811-8D14-859F64960164}" dt="2023-08-15T06:09:18.181" v="11" actId="1076"/>
          <ac:picMkLst>
            <pc:docMk/>
            <pc:sldMk cId="2806431674" sldId="290"/>
            <ac:picMk id="14" creationId="{0F5A9DF5-D793-11C6-0E51-4DA87CEFE19A}"/>
          </ac:picMkLst>
        </pc:picChg>
        <pc:picChg chg="mod">
          <ac:chgData name="Daniel Sánchez" userId="c920e801087c16f8" providerId="LiveId" clId="{FCE3363B-A39F-4811-8D14-859F64960164}" dt="2023-08-15T06:09:19.560" v="12" actId="1076"/>
          <ac:picMkLst>
            <pc:docMk/>
            <pc:sldMk cId="2806431674" sldId="290"/>
            <ac:picMk id="16" creationId="{C3C6C0A0-8096-8A9D-3DF9-2478FB700865}"/>
          </ac:picMkLst>
        </pc:picChg>
        <pc:picChg chg="mod">
          <ac:chgData name="Daniel Sánchez" userId="c920e801087c16f8" providerId="LiveId" clId="{FCE3363B-A39F-4811-8D14-859F64960164}" dt="2023-08-15T06:09:25.253" v="14" actId="1076"/>
          <ac:picMkLst>
            <pc:docMk/>
            <pc:sldMk cId="2806431674" sldId="290"/>
            <ac:picMk id="28" creationId="{AD458B65-F36F-DE77-B0F3-E693A9325A9E}"/>
          </ac:picMkLst>
        </pc:picChg>
      </pc:sldChg>
      <pc:sldChg chg="del">
        <pc:chgData name="Daniel Sánchez" userId="c920e801087c16f8" providerId="LiveId" clId="{FCE3363B-A39F-4811-8D14-859F64960164}" dt="2023-08-16T17:22:46.644" v="5413" actId="47"/>
        <pc:sldMkLst>
          <pc:docMk/>
          <pc:sldMk cId="2277017639" sldId="291"/>
        </pc:sldMkLst>
      </pc:sldChg>
      <pc:sldChg chg="del">
        <pc:chgData name="Daniel Sánchez" userId="c920e801087c16f8" providerId="LiveId" clId="{FCE3363B-A39F-4811-8D14-859F64960164}" dt="2023-08-16T17:22:56.110" v="5414" actId="47"/>
        <pc:sldMkLst>
          <pc:docMk/>
          <pc:sldMk cId="2371485156" sldId="292"/>
        </pc:sldMkLst>
      </pc:sldChg>
      <pc:sldChg chg="del">
        <pc:chgData name="Daniel Sánchez" userId="c920e801087c16f8" providerId="LiveId" clId="{FCE3363B-A39F-4811-8D14-859F64960164}" dt="2023-08-16T17:23:28.587" v="5421" actId="47"/>
        <pc:sldMkLst>
          <pc:docMk/>
          <pc:sldMk cId="1405970820" sldId="294"/>
        </pc:sldMkLst>
      </pc:sldChg>
      <pc:sldChg chg="addSp delSp modSp add mod ord">
        <pc:chgData name="Daniel Sánchez" userId="c920e801087c16f8" providerId="LiveId" clId="{FCE3363B-A39F-4811-8D14-859F64960164}" dt="2023-08-16T05:56:55.086" v="5241" actId="20577"/>
        <pc:sldMkLst>
          <pc:docMk/>
          <pc:sldMk cId="2440831452" sldId="296"/>
        </pc:sldMkLst>
        <pc:spChg chg="mod">
          <ac:chgData name="Daniel Sánchez" userId="c920e801087c16f8" providerId="LiveId" clId="{FCE3363B-A39F-4811-8D14-859F64960164}" dt="2023-08-15T07:04:04.857" v="2454" actId="1076"/>
          <ac:spMkLst>
            <pc:docMk/>
            <pc:sldMk cId="2440831452" sldId="296"/>
            <ac:spMk id="12" creationId="{D60986C4-9EEF-5D89-5722-F1CF6FBAC5B1}"/>
          </ac:spMkLst>
        </pc:spChg>
        <pc:spChg chg="del">
          <ac:chgData name="Daniel Sánchez" userId="c920e801087c16f8" providerId="LiveId" clId="{FCE3363B-A39F-4811-8D14-859F64960164}" dt="2023-08-15T06:11:28.722" v="49" actId="478"/>
          <ac:spMkLst>
            <pc:docMk/>
            <pc:sldMk cId="2440831452" sldId="296"/>
            <ac:spMk id="13" creationId="{4D13BB19-4885-8464-9814-64E7E63B7CD1}"/>
          </ac:spMkLst>
        </pc:spChg>
        <pc:spChg chg="add mod">
          <ac:chgData name="Daniel Sánchez" userId="c920e801087c16f8" providerId="LiveId" clId="{FCE3363B-A39F-4811-8D14-859F64960164}" dt="2023-08-16T05:56:55.086" v="5241" actId="20577"/>
          <ac:spMkLst>
            <pc:docMk/>
            <pc:sldMk cId="2440831452" sldId="296"/>
            <ac:spMk id="13" creationId="{660FAD23-21E0-6F18-F3C9-0F9C15B5648C}"/>
          </ac:spMkLst>
        </pc:spChg>
        <pc:spChg chg="add del mod">
          <ac:chgData name="Daniel Sánchez" userId="c920e801087c16f8" providerId="LiveId" clId="{FCE3363B-A39F-4811-8D14-859F64960164}" dt="2023-08-15T06:29:06.287" v="282"/>
          <ac:spMkLst>
            <pc:docMk/>
            <pc:sldMk cId="2440831452" sldId="296"/>
            <ac:spMk id="14" creationId="{109BDCA7-31D2-BD90-5DF7-7CE9255F68D0}"/>
          </ac:spMkLst>
        </pc:spChg>
        <pc:spChg chg="del">
          <ac:chgData name="Daniel Sánchez" userId="c920e801087c16f8" providerId="LiveId" clId="{FCE3363B-A39F-4811-8D14-859F64960164}" dt="2023-08-15T06:11:28.095" v="48" actId="478"/>
          <ac:spMkLst>
            <pc:docMk/>
            <pc:sldMk cId="2440831452" sldId="296"/>
            <ac:spMk id="14" creationId="{97378692-B92F-45C3-3D8C-8B5D66E1246B}"/>
          </ac:spMkLst>
        </pc:spChg>
        <pc:spChg chg="add del mod">
          <ac:chgData name="Daniel Sánchez" userId="c920e801087c16f8" providerId="LiveId" clId="{FCE3363B-A39F-4811-8D14-859F64960164}" dt="2023-08-15T07:14:34.729" v="3704"/>
          <ac:spMkLst>
            <pc:docMk/>
            <pc:sldMk cId="2440831452" sldId="296"/>
            <ac:spMk id="15" creationId="{8E15C33B-A296-0D51-8048-95F14E201581}"/>
          </ac:spMkLst>
        </pc:spChg>
        <pc:spChg chg="del">
          <ac:chgData name="Daniel Sánchez" userId="c920e801087c16f8" providerId="LiveId" clId="{FCE3363B-A39F-4811-8D14-859F64960164}" dt="2023-08-15T06:11:30.440" v="51" actId="478"/>
          <ac:spMkLst>
            <pc:docMk/>
            <pc:sldMk cId="2440831452" sldId="296"/>
            <ac:spMk id="15" creationId="{B55E2D66-8CE9-9202-1E12-FAF5C14BCF65}"/>
          </ac:spMkLst>
        </pc:spChg>
        <pc:spChg chg="del mod">
          <ac:chgData name="Daniel Sánchez" userId="c920e801087c16f8" providerId="LiveId" clId="{FCE3363B-A39F-4811-8D14-859F64960164}" dt="2023-08-15T06:11:31.535" v="52" actId="478"/>
          <ac:spMkLst>
            <pc:docMk/>
            <pc:sldMk cId="2440831452" sldId="296"/>
            <ac:spMk id="16" creationId="{3111AC06-E488-6E40-031F-FD97690A8539}"/>
          </ac:spMkLst>
        </pc:spChg>
        <pc:graphicFrameChg chg="add del mod">
          <ac:chgData name="Daniel Sánchez" userId="c920e801087c16f8" providerId="LiveId" clId="{FCE3363B-A39F-4811-8D14-859F64960164}" dt="2023-08-15T06:27:01.723" v="274"/>
          <ac:graphicFrameMkLst>
            <pc:docMk/>
            <pc:sldMk cId="2440831452" sldId="296"/>
            <ac:graphicFrameMk id="13" creationId="{004050FA-D263-40A4-F529-D92EE5652E1B}"/>
          </ac:graphicFrameMkLst>
        </pc:graphicFrameChg>
        <pc:picChg chg="add del mod">
          <ac:chgData name="Daniel Sánchez" userId="c920e801087c16f8" providerId="LiveId" clId="{FCE3363B-A39F-4811-8D14-859F64960164}" dt="2023-08-16T05:56:30.435" v="5226" actId="478"/>
          <ac:picMkLst>
            <pc:docMk/>
            <pc:sldMk cId="2440831452" sldId="296"/>
            <ac:picMk id="15" creationId="{0D342479-E7A8-99B1-C77B-BE21A7752350}"/>
          </ac:picMkLst>
        </pc:picChg>
        <pc:picChg chg="add mod">
          <ac:chgData name="Daniel Sánchez" userId="c920e801087c16f8" providerId="LiveId" clId="{FCE3363B-A39F-4811-8D14-859F64960164}" dt="2023-08-16T05:56:51.464" v="5238" actId="1076"/>
          <ac:picMkLst>
            <pc:docMk/>
            <pc:sldMk cId="2440831452" sldId="296"/>
            <ac:picMk id="17" creationId="{A72963B3-C3C1-A8AF-23AD-FF93F2136667}"/>
          </ac:picMkLst>
        </pc:picChg>
        <pc:picChg chg="mod">
          <ac:chgData name="Daniel Sánchez" userId="c920e801087c16f8" providerId="LiveId" clId="{FCE3363B-A39F-4811-8D14-859F64960164}" dt="2023-08-15T07:00:09.542" v="1766" actId="1076"/>
          <ac:picMkLst>
            <pc:docMk/>
            <pc:sldMk cId="2440831452" sldId="296"/>
            <ac:picMk id="72" creationId="{C03DDC1D-5D5D-FD50-2A95-0BCE24AA60C6}"/>
          </ac:picMkLst>
        </pc:picChg>
      </pc:sldChg>
      <pc:sldChg chg="modSp add del mod">
        <pc:chgData name="Daniel Sánchez" userId="c920e801087c16f8" providerId="LiveId" clId="{FCE3363B-A39F-4811-8D14-859F64960164}" dt="2023-08-16T05:46:44.832" v="4252" actId="47"/>
        <pc:sldMkLst>
          <pc:docMk/>
          <pc:sldMk cId="339511621" sldId="297"/>
        </pc:sldMkLst>
        <pc:spChg chg="mod">
          <ac:chgData name="Daniel Sánchez" userId="c920e801087c16f8" providerId="LiveId" clId="{FCE3363B-A39F-4811-8D14-859F64960164}" dt="2023-08-15T07:15:01.777" v="3705" actId="21"/>
          <ac:spMkLst>
            <pc:docMk/>
            <pc:sldMk cId="339511621" sldId="297"/>
            <ac:spMk id="15" creationId="{8E15C33B-A296-0D51-8048-95F14E201581}"/>
          </ac:spMkLst>
        </pc:spChg>
      </pc:sldChg>
      <pc:sldChg chg="addSp delSp modSp add mod ord">
        <pc:chgData name="Daniel Sánchez" userId="c920e801087c16f8" providerId="LiveId" clId="{FCE3363B-A39F-4811-8D14-859F64960164}" dt="2023-08-16T05:46:48.359" v="4254"/>
        <pc:sldMkLst>
          <pc:docMk/>
          <pc:sldMk cId="1854356454" sldId="298"/>
        </pc:sldMkLst>
        <pc:spChg chg="mod">
          <ac:chgData name="Daniel Sánchez" userId="c920e801087c16f8" providerId="LiveId" clId="{FCE3363B-A39F-4811-8D14-859F64960164}" dt="2023-08-16T05:32:42.996" v="3864" actId="1076"/>
          <ac:spMkLst>
            <pc:docMk/>
            <pc:sldMk cId="1854356454" sldId="298"/>
            <ac:spMk id="12" creationId="{D60986C4-9EEF-5D89-5722-F1CF6FBAC5B1}"/>
          </ac:spMkLst>
        </pc:spChg>
        <pc:spChg chg="add mod">
          <ac:chgData name="Daniel Sánchez" userId="c920e801087c16f8" providerId="LiveId" clId="{FCE3363B-A39F-4811-8D14-859F64960164}" dt="2023-08-16T05:41:51.051" v="4118" actId="21"/>
          <ac:spMkLst>
            <pc:docMk/>
            <pc:sldMk cId="1854356454" sldId="298"/>
            <ac:spMk id="13" creationId="{641ACDCC-B9F3-3C29-FF15-70D11A02C4D2}"/>
          </ac:spMkLst>
        </pc:spChg>
        <pc:spChg chg="add mod">
          <ac:chgData name="Daniel Sánchez" userId="c920e801087c16f8" providerId="LiveId" clId="{FCE3363B-A39F-4811-8D14-859F64960164}" dt="2023-08-16T05:44:00.474" v="4251" actId="20577"/>
          <ac:spMkLst>
            <pc:docMk/>
            <pc:sldMk cId="1854356454" sldId="298"/>
            <ac:spMk id="14" creationId="{8AD34CDE-063A-DE82-0FBE-8635D17F91CC}"/>
          </ac:spMkLst>
        </pc:spChg>
        <pc:spChg chg="del">
          <ac:chgData name="Daniel Sánchez" userId="c920e801087c16f8" providerId="LiveId" clId="{FCE3363B-A39F-4811-8D14-859F64960164}" dt="2023-08-16T05:31:30.149" v="3801" actId="478"/>
          <ac:spMkLst>
            <pc:docMk/>
            <pc:sldMk cId="1854356454" sldId="298"/>
            <ac:spMk id="18" creationId="{AA5A2426-CE67-C5FB-86A5-DE96786E328A}"/>
          </ac:spMkLst>
        </pc:spChg>
        <pc:spChg chg="del">
          <ac:chgData name="Daniel Sánchez" userId="c920e801087c16f8" providerId="LiveId" clId="{FCE3363B-A39F-4811-8D14-859F64960164}" dt="2023-08-16T05:31:31.537" v="3802" actId="478"/>
          <ac:spMkLst>
            <pc:docMk/>
            <pc:sldMk cId="1854356454" sldId="298"/>
            <ac:spMk id="19" creationId="{5805D365-3719-3EE2-C4BB-F239668CF985}"/>
          </ac:spMkLst>
        </pc:spChg>
        <pc:spChg chg="del">
          <ac:chgData name="Daniel Sánchez" userId="c920e801087c16f8" providerId="LiveId" clId="{FCE3363B-A39F-4811-8D14-859F64960164}" dt="2023-08-16T05:31:32.562" v="3803" actId="478"/>
          <ac:spMkLst>
            <pc:docMk/>
            <pc:sldMk cId="1854356454" sldId="298"/>
            <ac:spMk id="20" creationId="{06026898-EA5C-7A8C-DF2D-46D37C72DF3F}"/>
          </ac:spMkLst>
        </pc:spChg>
        <pc:spChg chg="del">
          <ac:chgData name="Daniel Sánchez" userId="c920e801087c16f8" providerId="LiveId" clId="{FCE3363B-A39F-4811-8D14-859F64960164}" dt="2023-08-16T05:31:28.672" v="3800" actId="478"/>
          <ac:spMkLst>
            <pc:docMk/>
            <pc:sldMk cId="1854356454" sldId="298"/>
            <ac:spMk id="21" creationId="{E49C2249-0824-8DCF-4DE8-FC2575ABD53A}"/>
          </ac:spMkLst>
        </pc:spChg>
        <pc:picChg chg="mod">
          <ac:chgData name="Daniel Sánchez" userId="c920e801087c16f8" providerId="LiveId" clId="{FCE3363B-A39F-4811-8D14-859F64960164}" dt="2023-08-16T05:32:40.137" v="3863" actId="1076"/>
          <ac:picMkLst>
            <pc:docMk/>
            <pc:sldMk cId="1854356454" sldId="298"/>
            <ac:picMk id="72" creationId="{C03DDC1D-5D5D-FD50-2A95-0BCE24AA60C6}"/>
          </ac:picMkLst>
        </pc:picChg>
      </pc:sldChg>
      <pc:sldChg chg="addSp delSp modSp add mod">
        <pc:chgData name="Daniel Sánchez" userId="c920e801087c16f8" providerId="LiveId" clId="{FCE3363B-A39F-4811-8D14-859F64960164}" dt="2023-08-16T05:55:53.367" v="5222" actId="1076"/>
        <pc:sldMkLst>
          <pc:docMk/>
          <pc:sldMk cId="3857925495" sldId="299"/>
        </pc:sldMkLst>
        <pc:spChg chg="mod">
          <ac:chgData name="Daniel Sánchez" userId="c920e801087c16f8" providerId="LiveId" clId="{FCE3363B-A39F-4811-8D14-859F64960164}" dt="2023-08-16T05:47:10.138" v="4321" actId="20577"/>
          <ac:spMkLst>
            <pc:docMk/>
            <pc:sldMk cId="3857925495" sldId="299"/>
            <ac:spMk id="12" creationId="{D60986C4-9EEF-5D89-5722-F1CF6FBAC5B1}"/>
          </ac:spMkLst>
        </pc:spChg>
        <pc:picChg chg="add del mod">
          <ac:chgData name="Daniel Sánchez" userId="c920e801087c16f8" providerId="LiveId" clId="{FCE3363B-A39F-4811-8D14-859F64960164}" dt="2023-08-16T05:47:36.789" v="4328" actId="478"/>
          <ac:picMkLst>
            <pc:docMk/>
            <pc:sldMk cId="3857925495" sldId="299"/>
            <ac:picMk id="1026" creationId="{ACE038B5-F9E8-E3FF-1B67-1205D98D7A9A}"/>
          </ac:picMkLst>
        </pc:picChg>
        <pc:picChg chg="add mod">
          <ac:chgData name="Daniel Sánchez" userId="c920e801087c16f8" providerId="LiveId" clId="{FCE3363B-A39F-4811-8D14-859F64960164}" dt="2023-08-16T05:55:53.367" v="5222" actId="1076"/>
          <ac:picMkLst>
            <pc:docMk/>
            <pc:sldMk cId="3857925495" sldId="299"/>
            <ac:picMk id="1028" creationId="{BD5B428D-F7D8-4BDC-30F6-2BE2E26B9D93}"/>
          </ac:picMkLst>
        </pc:picChg>
      </pc:sldChg>
    </pc:docChg>
  </pc:docChgLst>
  <pc:docChgLst>
    <pc:chgData name="Daniel Sánchez" userId="c920e801087c16f8" providerId="LiveId" clId="{58993DF8-D6A8-4ACA-955A-D17D2495F314}"/>
    <pc:docChg chg="undo custSel modSld">
      <pc:chgData name="Daniel Sánchez" userId="c920e801087c16f8" providerId="LiveId" clId="{58993DF8-D6A8-4ACA-955A-D17D2495F314}" dt="2023-06-02T05:41:51.220" v="302" actId="20577"/>
      <pc:docMkLst>
        <pc:docMk/>
      </pc:docMkLst>
      <pc:sldChg chg="modSp mod">
        <pc:chgData name="Daniel Sánchez" userId="c920e801087c16f8" providerId="LiveId" clId="{58993DF8-D6A8-4ACA-955A-D17D2495F314}" dt="2023-06-02T05:35:53.431" v="48" actId="14100"/>
        <pc:sldMkLst>
          <pc:docMk/>
          <pc:sldMk cId="0" sldId="256"/>
        </pc:sldMkLst>
        <pc:spChg chg="mod">
          <ac:chgData name="Daniel Sánchez" userId="c920e801087c16f8" providerId="LiveId" clId="{58993DF8-D6A8-4ACA-955A-D17D2495F314}" dt="2023-06-02T05:35:26.820" v="43" actId="1076"/>
          <ac:spMkLst>
            <pc:docMk/>
            <pc:sldMk cId="0" sldId="256"/>
            <ac:spMk id="12" creationId="{00000000-0000-0000-0000-000000000000}"/>
          </ac:spMkLst>
        </pc:spChg>
        <pc:spChg chg="mod">
          <ac:chgData name="Daniel Sánchez" userId="c920e801087c16f8" providerId="LiveId" clId="{58993DF8-D6A8-4ACA-955A-D17D2495F314}" dt="2023-06-02T05:35:53.431" v="48" actId="14100"/>
          <ac:spMkLst>
            <pc:docMk/>
            <pc:sldMk cId="0" sldId="256"/>
            <ac:spMk id="13" creationId="{00000000-0000-0000-0000-000000000000}"/>
          </ac:spMkLst>
        </pc:spChg>
      </pc:sldChg>
      <pc:sldChg chg="delSp modSp mod">
        <pc:chgData name="Daniel Sánchez" userId="c920e801087c16f8" providerId="LiveId" clId="{58993DF8-D6A8-4ACA-955A-D17D2495F314}" dt="2023-06-02T05:40:12.496" v="166" actId="14100"/>
        <pc:sldMkLst>
          <pc:docMk/>
          <pc:sldMk cId="0" sldId="257"/>
        </pc:sldMkLst>
        <pc:spChg chg="mod">
          <ac:chgData name="Daniel Sánchez" userId="c920e801087c16f8" providerId="LiveId" clId="{58993DF8-D6A8-4ACA-955A-D17D2495F314}" dt="2023-06-02T05:37:13.766" v="63" actId="2711"/>
          <ac:spMkLst>
            <pc:docMk/>
            <pc:sldMk cId="0" sldId="257"/>
            <ac:spMk id="21" creationId="{8BEB66E4-5E3E-DC0F-21D1-3AEF7B02D877}"/>
          </ac:spMkLst>
        </pc:spChg>
        <pc:spChg chg="mod">
          <ac:chgData name="Daniel Sánchez" userId="c920e801087c16f8" providerId="LiveId" clId="{58993DF8-D6A8-4ACA-955A-D17D2495F314}" dt="2023-06-02T05:38:18.273" v="92" actId="20577"/>
          <ac:spMkLst>
            <pc:docMk/>
            <pc:sldMk cId="0" sldId="257"/>
            <ac:spMk id="24" creationId="{F97ED90A-7275-B790-F24D-EF5D93C220C9}"/>
          </ac:spMkLst>
        </pc:spChg>
        <pc:spChg chg="mod">
          <ac:chgData name="Daniel Sánchez" userId="c920e801087c16f8" providerId="LiveId" clId="{58993DF8-D6A8-4ACA-955A-D17D2495F314}" dt="2023-06-02T05:33:10.579" v="7" actId="2711"/>
          <ac:spMkLst>
            <pc:docMk/>
            <pc:sldMk cId="0" sldId="257"/>
            <ac:spMk id="31" creationId="{111F6F0B-EC76-6694-C6E3-C9B8B06B7A37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44" creationId="{EF972802-500A-7352-6948-6504BFAD6DAE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52" creationId="{8E41855B-B528-53E3-EA4D-D5F7694088DA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66" creationId="{300492C7-BB74-7202-3448-D6E5850DF94C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70" creationId="{A951B7A4-0F31-CEA3-2936-C7BD06F35CB4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75" creationId="{D3E271CB-B06E-68AC-5425-2FF8C9C5C196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82" creationId="{7D2C0AA3-B398-2EE6-4D4B-DA82BD2D165D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87" creationId="{8AD9018B-D907-C15D-F629-1522F26771A6}"/>
          </ac:spMkLst>
        </pc:spChg>
        <pc:spChg chg="mod">
          <ac:chgData name="Daniel Sánchez" userId="c920e801087c16f8" providerId="LiveId" clId="{58993DF8-D6A8-4ACA-955A-D17D2495F314}" dt="2023-06-02T05:37:45.391" v="69" actId="14100"/>
          <ac:spMkLst>
            <pc:docMk/>
            <pc:sldMk cId="0" sldId="257"/>
            <ac:spMk id="92" creationId="{89BD4743-F997-35B4-B6B7-2CF5ACBF13FB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93" creationId="{50E72456-A8C5-7542-EF07-264B1FBEF000}"/>
          </ac:spMkLst>
        </pc:spChg>
        <pc:spChg chg="mod">
          <ac:chgData name="Daniel Sánchez" userId="c920e801087c16f8" providerId="LiveId" clId="{58993DF8-D6A8-4ACA-955A-D17D2495F314}" dt="2023-06-02T05:37:39.775" v="67" actId="1076"/>
          <ac:spMkLst>
            <pc:docMk/>
            <pc:sldMk cId="0" sldId="257"/>
            <ac:spMk id="94" creationId="{6AC8C5EE-AD8E-0D9C-1752-8ED9316FA289}"/>
          </ac:spMkLst>
        </pc:spChg>
        <pc:spChg chg="mod">
          <ac:chgData name="Daniel Sánchez" userId="c920e801087c16f8" providerId="LiveId" clId="{58993DF8-D6A8-4ACA-955A-D17D2495F314}" dt="2023-06-02T05:37:05.034" v="61" actId="14100"/>
          <ac:spMkLst>
            <pc:docMk/>
            <pc:sldMk cId="0" sldId="257"/>
            <ac:spMk id="133" creationId="{01BDF0C7-C162-D172-EF63-EA7FB463F3B7}"/>
          </ac:spMkLst>
        </pc:spChg>
        <pc:spChg chg="del mod">
          <ac:chgData name="Daniel Sánchez" userId="c920e801087c16f8" providerId="LiveId" clId="{58993DF8-D6A8-4ACA-955A-D17D2495F314}" dt="2023-06-02T05:36:35.673" v="55" actId="478"/>
          <ac:spMkLst>
            <pc:docMk/>
            <pc:sldMk cId="0" sldId="257"/>
            <ac:spMk id="134" creationId="{244CE749-2EFA-C9FC-C746-ED2F7AC74DDD}"/>
          </ac:spMkLst>
        </pc:spChg>
        <pc:picChg chg="mod">
          <ac:chgData name="Daniel Sánchez" userId="c920e801087c16f8" providerId="LiveId" clId="{58993DF8-D6A8-4ACA-955A-D17D2495F314}" dt="2023-06-02T05:36:54.789" v="58" actId="1076"/>
          <ac:picMkLst>
            <pc:docMk/>
            <pc:sldMk cId="0" sldId="257"/>
            <ac:picMk id="26" creationId="{C8E0726D-7D3A-C6C0-4E03-3AF12670D7C2}"/>
          </ac:picMkLst>
        </pc:picChg>
        <pc:picChg chg="mod">
          <ac:chgData name="Daniel Sánchez" userId="c920e801087c16f8" providerId="LiveId" clId="{58993DF8-D6A8-4ACA-955A-D17D2495F314}" dt="2023-06-02T05:36:54.789" v="58" actId="1076"/>
          <ac:picMkLst>
            <pc:docMk/>
            <pc:sldMk cId="0" sldId="257"/>
            <ac:picMk id="33" creationId="{BDE42DD9-EEC3-F4CB-490E-3B8BF1A61069}"/>
          </ac:picMkLst>
        </pc:picChg>
        <pc:picChg chg="mod">
          <ac:chgData name="Daniel Sánchez" userId="c920e801087c16f8" providerId="LiveId" clId="{58993DF8-D6A8-4ACA-955A-D17D2495F314}" dt="2023-06-02T05:36:54.789" v="58" actId="1076"/>
          <ac:picMkLst>
            <pc:docMk/>
            <pc:sldMk cId="0" sldId="257"/>
            <ac:picMk id="36" creationId="{95BA9B9F-713C-ADA4-39FD-914F25098FF0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46" creationId="{B03B63B1-EC2D-A3FB-6A24-B1D2BBE00262}"/>
          </ac:picMkLst>
        </pc:picChg>
        <pc:picChg chg="mod">
          <ac:chgData name="Daniel Sánchez" userId="c920e801087c16f8" providerId="LiveId" clId="{58993DF8-D6A8-4ACA-955A-D17D2495F314}" dt="2023-06-02T05:40:12.496" v="166" actId="14100"/>
          <ac:picMkLst>
            <pc:docMk/>
            <pc:sldMk cId="0" sldId="257"/>
            <ac:picMk id="64" creationId="{B9A1CA57-389B-1F04-E9C1-BF725EA10B12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68" creationId="{32721412-C1FA-6F47-FC2C-4F0E792AE2B0}"/>
          </ac:picMkLst>
        </pc:picChg>
        <pc:picChg chg="mod">
          <ac:chgData name="Daniel Sánchez" userId="c920e801087c16f8" providerId="LiveId" clId="{58993DF8-D6A8-4ACA-955A-D17D2495F314}" dt="2023-06-02T05:40:01.823" v="165" actId="1076"/>
          <ac:picMkLst>
            <pc:docMk/>
            <pc:sldMk cId="0" sldId="257"/>
            <ac:picMk id="73" creationId="{C0211F3C-36C3-0084-4E4D-82A8F5ABD2B7}"/>
          </ac:picMkLst>
        </pc:picChg>
        <pc:picChg chg="mod">
          <ac:chgData name="Daniel Sánchez" userId="c920e801087c16f8" providerId="LiveId" clId="{58993DF8-D6A8-4ACA-955A-D17D2495F314}" dt="2023-06-02T05:37:00.592" v="60" actId="1076"/>
          <ac:picMkLst>
            <pc:docMk/>
            <pc:sldMk cId="0" sldId="257"/>
            <ac:picMk id="79" creationId="{2D6E5434-76C1-7E98-D528-8FA3E42D453F}"/>
          </ac:picMkLst>
        </pc:picChg>
        <pc:picChg chg="mod">
          <ac:chgData name="Daniel Sánchez" userId="c920e801087c16f8" providerId="LiveId" clId="{58993DF8-D6A8-4ACA-955A-D17D2495F314}" dt="2023-06-02T05:38:06.420" v="74" actId="1076"/>
          <ac:picMkLst>
            <pc:docMk/>
            <pc:sldMk cId="0" sldId="257"/>
            <ac:picMk id="81" creationId="{E031DBAC-7064-E920-4247-0226F783F12D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86" creationId="{BE9D4021-FFD8-51E1-3D96-A79F84620FC4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89" creationId="{E483036C-8077-3E5C-990E-BF990CB5C1F8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91" creationId="{A261D1BC-65A8-6CBA-53F1-B9C46BD3EDED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96" creationId="{C2BA6D41-9DA7-9E5C-3A3B-42C7EBC93613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98" creationId="{ED9771CB-CB13-4810-341E-09A18CBB46A8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100" creationId="{96D40505-295C-B9EA-F220-99E763A14A12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102" creationId="{26A8EAA3-0A90-1BFF-AEDD-3753FC880DB8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119" creationId="{622CB37B-D77F-3992-D18C-A03B99C95F5C}"/>
          </ac:picMkLst>
        </pc:picChg>
        <pc:picChg chg="mod">
          <ac:chgData name="Daniel Sánchez" userId="c920e801087c16f8" providerId="LiveId" clId="{58993DF8-D6A8-4ACA-955A-D17D2495F314}" dt="2023-06-02T05:37:50.063" v="70" actId="1076"/>
          <ac:picMkLst>
            <pc:docMk/>
            <pc:sldMk cId="0" sldId="257"/>
            <ac:picMk id="121" creationId="{BFCEF5D5-775E-4FDF-4748-E99A977F6444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124" creationId="{AAF627A5-9D17-93E2-46A4-27F666516C97}"/>
          </ac:picMkLst>
        </pc:picChg>
        <pc:picChg chg="mod">
          <ac:chgData name="Daniel Sánchez" userId="c920e801087c16f8" providerId="LiveId" clId="{58993DF8-D6A8-4ACA-955A-D17D2495F314}" dt="2023-06-02T05:37:39.775" v="67" actId="1076"/>
          <ac:picMkLst>
            <pc:docMk/>
            <pc:sldMk cId="0" sldId="257"/>
            <ac:picMk id="126" creationId="{60BC6E8D-A90F-BBF6-ED9B-5322BFAE62DE}"/>
          </ac:picMkLst>
        </pc:picChg>
        <pc:picChg chg="mod">
          <ac:chgData name="Daniel Sánchez" userId="c920e801087c16f8" providerId="LiveId" clId="{58993DF8-D6A8-4ACA-955A-D17D2495F314}" dt="2023-06-02T05:37:55.845" v="72" actId="1076"/>
          <ac:picMkLst>
            <pc:docMk/>
            <pc:sldMk cId="0" sldId="257"/>
            <ac:picMk id="130" creationId="{AC9F4B19-32D0-0B7B-358F-E049E69581ED}"/>
          </ac:picMkLst>
        </pc:picChg>
        <pc:picChg chg="mod">
          <ac:chgData name="Daniel Sánchez" userId="c920e801087c16f8" providerId="LiveId" clId="{58993DF8-D6A8-4ACA-955A-D17D2495F314}" dt="2023-06-02T05:37:53.730" v="71" actId="1076"/>
          <ac:picMkLst>
            <pc:docMk/>
            <pc:sldMk cId="0" sldId="257"/>
            <ac:picMk id="132" creationId="{23F5F442-7075-5E4B-1333-AA842FEE2A85}"/>
          </ac:picMkLst>
        </pc:picChg>
        <pc:cxnChg chg="mod">
          <ac:chgData name="Daniel Sánchez" userId="c920e801087c16f8" providerId="LiveId" clId="{58993DF8-D6A8-4ACA-955A-D17D2495F314}" dt="2023-06-02T05:37:39.775" v="67" actId="1076"/>
          <ac:cxnSpMkLst>
            <pc:docMk/>
            <pc:sldMk cId="0" sldId="257"/>
            <ac:cxnSpMk id="56" creationId="{6A2ACDB1-4428-B70B-0B78-103C8BB80F04}"/>
          </ac:cxnSpMkLst>
        </pc:cxnChg>
      </pc:sldChg>
      <pc:sldChg chg="modSp mod">
        <pc:chgData name="Daniel Sánchez" userId="c920e801087c16f8" providerId="LiveId" clId="{58993DF8-D6A8-4ACA-955A-D17D2495F314}" dt="2023-06-02T05:41:51.220" v="302" actId="20577"/>
        <pc:sldMkLst>
          <pc:docMk/>
          <pc:sldMk cId="3359352418" sldId="261"/>
        </pc:sldMkLst>
        <pc:spChg chg="mod">
          <ac:chgData name="Daniel Sánchez" userId="c920e801087c16f8" providerId="LiveId" clId="{58993DF8-D6A8-4ACA-955A-D17D2495F314}" dt="2023-06-02T05:39:44.500" v="164" actId="1076"/>
          <ac:spMkLst>
            <pc:docMk/>
            <pc:sldMk cId="3359352418" sldId="261"/>
            <ac:spMk id="12" creationId="{D60986C4-9EEF-5D89-5722-F1CF6FBAC5B1}"/>
          </ac:spMkLst>
        </pc:spChg>
        <pc:spChg chg="mod">
          <ac:chgData name="Daniel Sánchez" userId="c920e801087c16f8" providerId="LiveId" clId="{58993DF8-D6A8-4ACA-955A-D17D2495F314}" dt="2023-06-02T05:41:51.220" v="302" actId="20577"/>
          <ac:spMkLst>
            <pc:docMk/>
            <pc:sldMk cId="3359352418" sldId="261"/>
            <ac:spMk id="13" creationId="{AE1132BD-6710-47F6-5881-6B98EA7CE80A}"/>
          </ac:spMkLst>
        </pc:spChg>
        <pc:spChg chg="mod">
          <ac:chgData name="Daniel Sánchez" userId="c920e801087c16f8" providerId="LiveId" clId="{58993DF8-D6A8-4ACA-955A-D17D2495F314}" dt="2023-06-02T05:39:15.654" v="103" actId="1076"/>
          <ac:spMkLst>
            <pc:docMk/>
            <pc:sldMk cId="3359352418" sldId="261"/>
            <ac:spMk id="25" creationId="{05E1EAD6-0F5F-BFB8-F02D-BCA243E7DE6C}"/>
          </ac:spMkLst>
        </pc:spChg>
        <pc:spChg chg="mod">
          <ac:chgData name="Daniel Sánchez" userId="c920e801087c16f8" providerId="LiveId" clId="{58993DF8-D6A8-4ACA-955A-D17D2495F314}" dt="2023-06-02T05:39:10.778" v="102" actId="14100"/>
          <ac:spMkLst>
            <pc:docMk/>
            <pc:sldMk cId="3359352418" sldId="261"/>
            <ac:spMk id="133" creationId="{01BDF0C7-C162-D172-EF63-EA7FB463F3B7}"/>
          </ac:spMkLst>
        </pc:spChg>
        <pc:picChg chg="mod">
          <ac:chgData name="Daniel Sánchez" userId="c920e801087c16f8" providerId="LiveId" clId="{58993DF8-D6A8-4ACA-955A-D17D2495F314}" dt="2023-06-02T05:40:31.675" v="173" actId="14100"/>
          <ac:picMkLst>
            <pc:docMk/>
            <pc:sldMk cId="3359352418" sldId="261"/>
            <ac:picMk id="16" creationId="{63255F7D-253F-1783-C6E4-6CFF641B3C59}"/>
          </ac:picMkLst>
        </pc:picChg>
        <pc:picChg chg="mod">
          <ac:chgData name="Daniel Sánchez" userId="c920e801087c16f8" providerId="LiveId" clId="{58993DF8-D6A8-4ACA-955A-D17D2495F314}" dt="2023-06-02T05:40:17.722" v="167" actId="14100"/>
          <ac:picMkLst>
            <pc:docMk/>
            <pc:sldMk cId="3359352418" sldId="261"/>
            <ac:picMk id="64" creationId="{B9A1CA57-389B-1F04-E9C1-BF725EA10B12}"/>
          </ac:picMkLst>
        </pc:picChg>
      </pc:sldChg>
      <pc:sldChg chg="modSp mod">
        <pc:chgData name="Daniel Sánchez" userId="c920e801087c16f8" providerId="LiveId" clId="{58993DF8-D6A8-4ACA-955A-D17D2495F314}" dt="2023-06-02T05:32:48.353" v="4" actId="1076"/>
        <pc:sldMkLst>
          <pc:docMk/>
          <pc:sldMk cId="1009072709" sldId="262"/>
        </pc:sldMkLst>
        <pc:spChg chg="mod">
          <ac:chgData name="Daniel Sánchez" userId="c920e801087c16f8" providerId="LiveId" clId="{58993DF8-D6A8-4ACA-955A-D17D2495F314}" dt="2023-06-02T05:32:33.332" v="2" actId="14100"/>
          <ac:spMkLst>
            <pc:docMk/>
            <pc:sldMk cId="1009072709" sldId="262"/>
            <ac:spMk id="13" creationId="{00000000-0000-0000-0000-000000000000}"/>
          </ac:spMkLst>
        </pc:spChg>
        <pc:spChg chg="mod">
          <ac:chgData name="Daniel Sánchez" userId="c920e801087c16f8" providerId="LiveId" clId="{58993DF8-D6A8-4ACA-955A-D17D2495F314}" dt="2023-06-02T05:32:48.353" v="4" actId="1076"/>
          <ac:spMkLst>
            <pc:docMk/>
            <pc:sldMk cId="1009072709" sldId="262"/>
            <ac:spMk id="27" creationId="{1A789B24-35A7-3CEF-DD14-62ED5882C480}"/>
          </ac:spMkLst>
        </pc:spChg>
      </pc:sldChg>
      <pc:sldChg chg="modSp mod">
        <pc:chgData name="Daniel Sánchez" userId="c920e801087c16f8" providerId="LiveId" clId="{58993DF8-D6A8-4ACA-955A-D17D2495F314}" dt="2023-06-02T05:39:08.242" v="101" actId="14100"/>
        <pc:sldMkLst>
          <pc:docMk/>
          <pc:sldMk cId="3855372589" sldId="263"/>
        </pc:sldMkLst>
        <pc:spChg chg="mod">
          <ac:chgData name="Daniel Sánchez" userId="c920e801087c16f8" providerId="LiveId" clId="{58993DF8-D6A8-4ACA-955A-D17D2495F314}" dt="2023-06-02T05:39:01.523" v="99" actId="14100"/>
          <ac:spMkLst>
            <pc:docMk/>
            <pc:sldMk cId="3855372589" sldId="263"/>
            <ac:spMk id="12" creationId="{D60986C4-9EEF-5D89-5722-F1CF6FBAC5B1}"/>
          </ac:spMkLst>
        </pc:spChg>
        <pc:spChg chg="mod">
          <ac:chgData name="Daniel Sánchez" userId="c920e801087c16f8" providerId="LiveId" clId="{58993DF8-D6A8-4ACA-955A-D17D2495F314}" dt="2023-06-02T05:39:08.242" v="101" actId="14100"/>
          <ac:spMkLst>
            <pc:docMk/>
            <pc:sldMk cId="3855372589" sldId="263"/>
            <ac:spMk id="133" creationId="{01BDF0C7-C162-D172-EF63-EA7FB463F3B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920e801087c16f8/Documentos/trabajo/LIDE/Tableau/Data%20Communication%20Concepts/habilidade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sz="2000" dirty="0"/>
              <a:t>Top 10 </a:t>
            </a:r>
            <a:r>
              <a:rPr lang="en-US" sz="2000" dirty="0" err="1"/>
              <a:t>habilidades</a:t>
            </a:r>
            <a:r>
              <a:rPr lang="en-US" sz="2000" dirty="0"/>
              <a:t> </a:t>
            </a:r>
            <a:r>
              <a:rPr lang="en-US" sz="2000" dirty="0" err="1"/>
              <a:t>demandadas</a:t>
            </a:r>
            <a:r>
              <a:rPr lang="en-US" sz="2000" dirty="0"/>
              <a:t> para </a:t>
            </a:r>
            <a:r>
              <a:rPr lang="en-US" sz="2000" dirty="0" err="1"/>
              <a:t>puestos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datos</a:t>
            </a:r>
            <a:r>
              <a:rPr lang="en-US" sz="2000" baseline="0" dirty="0"/>
              <a:t> (ECU)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/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714609017517609E-2"/>
          <c:y val="0.10630118202906329"/>
          <c:w val="0.95243521526101371"/>
          <c:h val="0.632218415952312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Sheet3!$H$3</c:f>
              <c:strCache>
                <c:ptCount val="1"/>
                <c:pt idx="0">
                  <c:v>No. de Ofertas</c:v>
                </c:pt>
              </c:strCache>
            </c:strRef>
          </c:tx>
          <c:spPr>
            <a:solidFill>
              <a:srgbClr val="80CFE5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Sheet3!$G$4:$G$13</c:f>
              <c:strCache>
                <c:ptCount val="10"/>
                <c:pt idx="0">
                  <c:v>Power BI</c:v>
                </c:pt>
                <c:pt idx="1">
                  <c:v>SQL</c:v>
                </c:pt>
                <c:pt idx="2">
                  <c:v>Python</c:v>
                </c:pt>
                <c:pt idx="3">
                  <c:v>R/ Shiny</c:v>
                </c:pt>
                <c:pt idx="4">
                  <c:v>Excel</c:v>
                </c:pt>
                <c:pt idx="5">
                  <c:v>Tableau</c:v>
                </c:pt>
                <c:pt idx="6">
                  <c:v>MongoDB</c:v>
                </c:pt>
                <c:pt idx="7">
                  <c:v>Qlikview</c:v>
                </c:pt>
                <c:pt idx="8">
                  <c:v>Google Data Studio</c:v>
                </c:pt>
                <c:pt idx="9">
                  <c:v>Qlik Sense</c:v>
                </c:pt>
              </c:strCache>
            </c:strRef>
          </c:cat>
          <c:val>
            <c:numRef>
              <c:f>Sheet3!$H$4:$H$13</c:f>
              <c:numCache>
                <c:formatCode>General</c:formatCode>
                <c:ptCount val="10"/>
                <c:pt idx="0">
                  <c:v>21</c:v>
                </c:pt>
                <c:pt idx="1">
                  <c:v>19</c:v>
                </c:pt>
                <c:pt idx="2">
                  <c:v>10</c:v>
                </c:pt>
                <c:pt idx="3">
                  <c:v>9</c:v>
                </c:pt>
                <c:pt idx="4">
                  <c:v>6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90-4100-A535-A0F49D9B8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1853391"/>
        <c:axId val="1721859631"/>
      </c:barChart>
      <c:catAx>
        <c:axId val="1721853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21859631"/>
        <c:crosses val="autoZero"/>
        <c:auto val="1"/>
        <c:lblAlgn val="ctr"/>
        <c:lblOffset val="100"/>
        <c:noMultiLvlLbl val="0"/>
      </c:catAx>
      <c:valAx>
        <c:axId val="17218596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1853391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solidFill>
            <a:schemeClr val="tx1"/>
          </a:solidFill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0.02722</cdr:x>
      <cdr:y>0.81938</cdr:y>
    </cdr:from>
    <cdr:to>
      <cdr:x>0.71012</cdr:x>
      <cdr:y>0.93185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62ADAD5-C5F8-9722-4D9A-C22913799325}"/>
            </a:ext>
          </a:extLst>
        </cdr:cNvPr>
        <cdr:cNvSpPr txBox="1"/>
      </cdr:nvSpPr>
      <cdr:spPr>
        <a:xfrm xmlns:a="http://schemas.openxmlformats.org/drawingml/2006/main">
          <a:off x="261083" y="4226037"/>
          <a:ext cx="6549205" cy="5800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C" dirty="0"/>
            <a:t>Las etiquetas muestran el número de ofertas que incluían esta habilidad como requerimiento. Fuente</a:t>
          </a:r>
          <a:r>
            <a:rPr lang="en-CA" dirty="0"/>
            <a:t>: </a:t>
          </a:r>
          <a:r>
            <a:rPr lang="en-CA" dirty="0" err="1"/>
            <a:t>Estudio</a:t>
          </a:r>
          <a:r>
            <a:rPr lang="en-CA" dirty="0"/>
            <a:t> de Mercado LIDE.</a:t>
          </a:r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7E1E6-554B-9C2A-10CC-69330E668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31B63-A10B-235F-7E1B-125591A7CB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18F81-EAFA-4E44-A982-CD958FAD742A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B00B7-7CB9-2FFD-B19A-2163268DF9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093E-4801-5516-3E7C-BA55087533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F17F7-E873-4B94-A7A2-D5755F64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893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98F33-1C33-491E-9642-3A188538DAC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7A4D3-040B-4C9E-BAE8-3799426D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34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6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19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6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37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8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1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44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78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83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80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7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68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20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3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43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0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67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95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49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0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57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11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8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1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9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LT Pro Demi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hyperlink" Target="https://blog.datawrapper.de/dualaxis/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sanchezp18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3.jpe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hyperlink" Target="https://daniel-ec.netlify.app/" TargetMode="External"/><Relationship Id="rId17" Type="http://schemas.openxmlformats.org/officeDocument/2006/relationships/image" Target="../media/image13.png"/><Relationship Id="rId25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dsanchezp18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0.jpe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hyperlink" Target="https://twitter.com/daniel_ec18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hyperlink" Target="https://www.tableau.com/mapdata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github.com/dsanchezp18/last-fm-viz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.tableau.com/views/VisualizingScrobblesfromLast_fm/VisualizingListeningTrendsfromLast_fm?:language=en-US&amp;:display_count=n&amp;:origin=viz_share_link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atosabiertos.gob.ec/" TargetMode="Externa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estadisticaun.github.io/Softwares/index.html#portad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ableau.com/es-es/learn/training" TargetMode="External"/><Relationship Id="rId5" Type="http://schemas.openxmlformats.org/officeDocument/2006/relationships/hyperlink" Target="https://www.slideshare.net/juanchoballen1/visualizacion-tableau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998377">
            <a:off x="-2485013" y="5804077"/>
            <a:ext cx="7403671" cy="7358572"/>
            <a:chOff x="0" y="0"/>
            <a:chExt cx="9871562" cy="9811429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915231" y="1207967"/>
              <a:ext cx="6547550" cy="6554940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73238" y="3343405"/>
              <a:ext cx="8031536" cy="6241705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243341" y="481092"/>
              <a:ext cx="6089841" cy="6691724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28013" y="139808"/>
            <a:ext cx="4244948" cy="2225456"/>
          </a:xfrm>
          <a:custGeom>
            <a:avLst/>
            <a:gdLst/>
            <a:ahLst/>
            <a:cxnLst/>
            <a:rect l="l" t="t" r="r" b="b"/>
            <a:pathLst>
              <a:path w="8871448" h="8871448">
                <a:moveTo>
                  <a:pt x="0" y="0"/>
                </a:moveTo>
                <a:lnTo>
                  <a:pt x="8871448" y="0"/>
                </a:lnTo>
                <a:lnTo>
                  <a:pt x="8871448" y="8871447"/>
                </a:lnTo>
                <a:lnTo>
                  <a:pt x="0" y="887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6" t="-60111" r="-7242" b="-526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00200" y="4213727"/>
            <a:ext cx="16353043" cy="2135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39"/>
              </a:lnSpc>
            </a:pPr>
            <a:endParaRPr lang="en-CA" sz="7500" dirty="0">
              <a:solidFill>
                <a:srgbClr val="5B5B5F"/>
              </a:solidFill>
              <a:latin typeface="Archivo Narrow Bold"/>
            </a:endParaRPr>
          </a:p>
          <a:p>
            <a:pPr algn="r">
              <a:lnSpc>
                <a:spcPts val="5539"/>
              </a:lnSpc>
            </a:pPr>
            <a:r>
              <a:rPr lang="en-CA" sz="7500" dirty="0">
                <a:latin typeface="Avenir Next LT Pro Demi" panose="020B0704020202020204" pitchFamily="34" charset="0"/>
              </a:rPr>
              <a:t>V</a:t>
            </a:r>
            <a:r>
              <a:rPr lang="en-US" sz="7500" dirty="0" err="1">
                <a:latin typeface="Avenir Next LT Pro Demi" panose="020B0704020202020204" pitchFamily="34" charset="0"/>
              </a:rPr>
              <a:t>isualizaci</a:t>
            </a:r>
            <a:r>
              <a:rPr lang="es-EC" sz="7500" dirty="0" err="1">
                <a:latin typeface="Avenir Next LT Pro Demi" panose="020B0704020202020204" pitchFamily="34" charset="0"/>
              </a:rPr>
              <a:t>ón</a:t>
            </a:r>
            <a:r>
              <a:rPr lang="es-EC" sz="7500" dirty="0">
                <a:latin typeface="Avenir Next LT Pro Demi" panose="020B0704020202020204" pitchFamily="34" charset="0"/>
              </a:rPr>
              <a:t> de Datos con </a:t>
            </a:r>
            <a:r>
              <a:rPr lang="es-EC" sz="7500" dirty="0" err="1">
                <a:latin typeface="Avenir Next LT Pro Demi" panose="020B0704020202020204" pitchFamily="34" charset="0"/>
              </a:rPr>
              <a:t>Tableau</a:t>
            </a:r>
            <a:endParaRPr lang="es-EC" sz="7500" dirty="0">
              <a:latin typeface="Avenir Next LT Pro Demi" panose="020B0704020202020204" pitchFamily="34" charset="0"/>
            </a:endParaRPr>
          </a:p>
          <a:p>
            <a:pPr algn="r">
              <a:lnSpc>
                <a:spcPts val="5539"/>
              </a:lnSpc>
            </a:pPr>
            <a:r>
              <a:rPr lang="es-EC" sz="5500" dirty="0">
                <a:solidFill>
                  <a:srgbClr val="5B5B5F"/>
                </a:solidFill>
                <a:latin typeface="Archivo Narrow Bold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 rot="-5717734">
            <a:off x="13773555" y="-3141361"/>
            <a:ext cx="6971490" cy="6929023"/>
            <a:chOff x="0" y="0"/>
            <a:chExt cx="9295319" cy="9238697"/>
          </a:xfrm>
        </p:grpSpPr>
        <p:grpSp>
          <p:nvGrpSpPr>
            <p:cNvPr id="15" name="Group 15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5" name="Picture 24" descr="A blue lett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80C4A72-3B36-D671-ACE2-63BC7AF0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283" y="9119569"/>
            <a:ext cx="4873960" cy="10161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789B24-35A7-3CEF-DD14-62ED5882C480}"/>
              </a:ext>
            </a:extLst>
          </p:cNvPr>
          <p:cNvSpPr txBox="1"/>
          <p:nvPr/>
        </p:nvSpPr>
        <p:spPr>
          <a:xfrm>
            <a:off x="6168568" y="6089049"/>
            <a:ext cx="1190219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5539"/>
              </a:lnSpc>
            </a:pPr>
            <a:r>
              <a:rPr lang="en-CA" sz="4000" dirty="0">
                <a:latin typeface="Avenir Next LT Pro" panose="020B0504020202020204" pitchFamily="34" charset="0"/>
              </a:rPr>
              <a:t>Daniel S</a:t>
            </a:r>
            <a:r>
              <a:rPr lang="es-EC" sz="4000" dirty="0" err="1">
                <a:latin typeface="Avenir Next LT Pro" panose="020B0504020202020204" pitchFamily="34" charset="0"/>
              </a:rPr>
              <a:t>ánchez</a:t>
            </a:r>
            <a:r>
              <a:rPr lang="es-EC" sz="4000" dirty="0">
                <a:latin typeface="Avenir Next LT Pro" panose="020B0504020202020204" pitchFamily="34" charset="0"/>
              </a:rPr>
              <a:t> </a:t>
            </a:r>
            <a:r>
              <a:rPr lang="en-CA" sz="4000" dirty="0">
                <a:latin typeface="Avenir Next LT Pro" panose="020B0504020202020204" pitchFamily="34" charset="0"/>
              </a:rPr>
              <a:t>| New Dimensions</a:t>
            </a:r>
            <a:endParaRPr lang="es-EC" sz="4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7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Fórmulas en </a:t>
            </a:r>
            <a:r>
              <a:rPr lang="es-EC" sz="5000" dirty="0" err="1">
                <a:latin typeface="+mj-lt"/>
              </a:rPr>
              <a:t>Tableau</a:t>
            </a:r>
            <a:r>
              <a:rPr lang="es-EC" sz="5000" dirty="0">
                <a:latin typeface="+mj-lt"/>
              </a:rPr>
              <a:t> para crear nuevos campos</a:t>
            </a:r>
            <a:endParaRPr lang="en-US" sz="5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DEA313-87E3-C827-179F-4DFB4B2BFE1D}"/>
              </a:ext>
            </a:extLst>
          </p:cNvPr>
          <p:cNvSpPr txBox="1"/>
          <p:nvPr/>
        </p:nvSpPr>
        <p:spPr>
          <a:xfrm>
            <a:off x="625569" y="1652390"/>
            <a:ext cx="16046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 err="1"/>
              <a:t>Tableau</a:t>
            </a:r>
            <a:r>
              <a:rPr lang="es-EC" sz="3000" dirty="0"/>
              <a:t> permite calcular campos que no están en los datos crudos mediante fórmulas.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Se crean </a:t>
            </a:r>
            <a:r>
              <a:rPr lang="es-EC" sz="3000" i="1" dirty="0" err="1"/>
              <a:t>calculated</a:t>
            </a:r>
            <a:r>
              <a:rPr lang="es-EC" sz="3000" i="1" dirty="0"/>
              <a:t> </a:t>
            </a:r>
            <a:r>
              <a:rPr lang="es-EC" sz="3000" i="1" dirty="0" err="1"/>
              <a:t>fields</a:t>
            </a:r>
            <a:r>
              <a:rPr lang="es-EC" sz="3000" i="1" dirty="0"/>
              <a:t>, </a:t>
            </a:r>
            <a:r>
              <a:rPr lang="es-EC" sz="3000" dirty="0"/>
              <a:t>similares a las Medidas en </a:t>
            </a:r>
            <a:r>
              <a:rPr lang="es-EC" sz="3000" dirty="0" err="1"/>
              <a:t>Power</a:t>
            </a:r>
            <a:r>
              <a:rPr lang="es-EC" sz="3000" dirty="0"/>
              <a:t>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Pueden ser columnas o medidas a diferente agregación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Las fórmulas de </a:t>
            </a:r>
            <a:r>
              <a:rPr lang="es-EC" sz="3000" dirty="0" err="1"/>
              <a:t>Tableau</a:t>
            </a:r>
            <a:r>
              <a:rPr lang="es-EC" sz="3000" dirty="0"/>
              <a:t> tienen una sintaxis muy similar a DAX en </a:t>
            </a:r>
            <a:r>
              <a:rPr lang="es-EC" sz="3000" dirty="0" err="1"/>
              <a:t>Power</a:t>
            </a:r>
            <a:r>
              <a:rPr lang="es-EC" sz="3000" dirty="0"/>
              <a:t>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Dentro de una fórmula, se puede “llamar” a otro </a:t>
            </a:r>
            <a:r>
              <a:rPr lang="es-EC" sz="3000" i="1" dirty="0" err="1"/>
              <a:t>calculated</a:t>
            </a:r>
            <a:r>
              <a:rPr lang="es-EC" sz="3000" i="1" dirty="0"/>
              <a:t> </a:t>
            </a:r>
            <a:r>
              <a:rPr lang="es-EC" sz="3000" i="1" dirty="0" err="1"/>
              <a:t>field</a:t>
            </a:r>
            <a:r>
              <a:rPr lang="es-EC" sz="3000" i="1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Las agregaciones en los gráficos se hacen en base a fórmulas</a:t>
            </a:r>
            <a:endParaRPr lang="en-US" sz="3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B297BB-1FF0-9927-5A68-9E651C373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037" b="-1"/>
          <a:stretch/>
        </p:blipFill>
        <p:spPr>
          <a:xfrm>
            <a:off x="1692020" y="5023601"/>
            <a:ext cx="6956643" cy="412574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507B41A-CD86-C35D-965A-8FCD00588AC7}"/>
              </a:ext>
            </a:extLst>
          </p:cNvPr>
          <p:cNvGrpSpPr/>
          <p:nvPr/>
        </p:nvGrpSpPr>
        <p:grpSpPr>
          <a:xfrm>
            <a:off x="8511771" y="5023601"/>
            <a:ext cx="7326641" cy="3923915"/>
            <a:chOff x="428980" y="5066200"/>
            <a:chExt cx="6868287" cy="35513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6AA964-DE30-85D0-6B91-F222E20B4487}"/>
                </a:ext>
              </a:extLst>
            </p:cNvPr>
            <p:cNvSpPr txBox="1"/>
            <p:nvPr/>
          </p:nvSpPr>
          <p:spPr>
            <a:xfrm>
              <a:off x="509259" y="5066200"/>
              <a:ext cx="50944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3000" b="1" dirty="0"/>
                <a:t>DAX (</a:t>
              </a:r>
              <a:r>
                <a:rPr lang="es-EC" sz="3000" b="1" dirty="0" err="1"/>
                <a:t>Power</a:t>
              </a:r>
              <a:r>
                <a:rPr lang="es-EC" sz="3000" b="1" dirty="0"/>
                <a:t> BI)</a:t>
              </a:r>
              <a:endParaRPr lang="en-US" sz="3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6E7D7F-6B7B-FC4F-E5E4-DB799A75811C}"/>
                </a:ext>
              </a:extLst>
            </p:cNvPr>
            <p:cNvSpPr txBox="1"/>
            <p:nvPr/>
          </p:nvSpPr>
          <p:spPr>
            <a:xfrm>
              <a:off x="516186" y="6753525"/>
              <a:ext cx="50944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3000" b="1" dirty="0"/>
                <a:t>Fórmulas de </a:t>
              </a:r>
              <a:r>
                <a:rPr lang="es-EC" sz="3000" b="1" dirty="0" err="1"/>
                <a:t>Tableau</a:t>
              </a:r>
              <a:endParaRPr lang="en-US" sz="3000" b="1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6580702-140B-B729-983A-9D626747F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011"/>
            <a:stretch/>
          </p:blipFill>
          <p:spPr>
            <a:xfrm>
              <a:off x="516186" y="5890148"/>
              <a:ext cx="6693803" cy="66727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715989-5AD7-6053-09B2-A19C78D3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980" y="7339119"/>
              <a:ext cx="6868287" cy="127845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90914-2601-619E-4A46-0594F1728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5053" y="4088377"/>
            <a:ext cx="4309782" cy="7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Agregación para diagramas de dispersión</a:t>
            </a:r>
            <a:endParaRPr lang="en-US" sz="5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98CA2-6C1F-C9B1-4C23-141F2C397F7D}"/>
              </a:ext>
            </a:extLst>
          </p:cNvPr>
          <p:cNvSpPr txBox="1"/>
          <p:nvPr/>
        </p:nvSpPr>
        <p:spPr>
          <a:xfrm>
            <a:off x="458139" y="1385302"/>
            <a:ext cx="13830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Al igual que en </a:t>
            </a:r>
            <a:r>
              <a:rPr lang="es-EC" sz="3000" dirty="0" err="1"/>
              <a:t>Power</a:t>
            </a:r>
            <a:r>
              <a:rPr lang="es-EC" sz="3000" dirty="0"/>
              <a:t> BI, seleccionar un nivel de agregación para un diagrama de dispersión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El default es la agregación total</a:t>
            </a:r>
            <a:r>
              <a:rPr lang="en-CA" sz="3000" dirty="0"/>
              <a:t>: </a:t>
            </a:r>
            <a:r>
              <a:rPr lang="en-CA" sz="3000" dirty="0" err="1"/>
              <a:t>solamente</a:t>
            </a:r>
            <a:r>
              <a:rPr lang="en-CA" sz="3000" dirty="0"/>
              <a:t> un punto </a:t>
            </a:r>
            <a:r>
              <a:rPr lang="en-CA" sz="3000" dirty="0" err="1"/>
              <a:t>en</a:t>
            </a:r>
            <a:r>
              <a:rPr lang="en-CA" sz="3000" dirty="0"/>
              <a:t> </a:t>
            </a:r>
            <a:r>
              <a:rPr lang="en-CA" sz="3000" dirty="0" err="1"/>
              <a:t>todo</a:t>
            </a:r>
            <a:r>
              <a:rPr lang="en-CA" sz="3000" dirty="0"/>
              <a:t> </a:t>
            </a:r>
            <a:r>
              <a:rPr lang="en-CA" sz="3000" dirty="0" err="1"/>
              <a:t>el</a:t>
            </a:r>
            <a:r>
              <a:rPr lang="en-CA" sz="3000" dirty="0"/>
              <a:t> gr</a:t>
            </a:r>
            <a:r>
              <a:rPr lang="es-EC" sz="3000" dirty="0" err="1"/>
              <a:t>áfico</a:t>
            </a:r>
            <a:endParaRPr lang="es-EC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Editar esta característica en </a:t>
            </a:r>
            <a:r>
              <a:rPr lang="es-EC" sz="3000" i="1" dirty="0" err="1"/>
              <a:t>Detail</a:t>
            </a:r>
            <a:endParaRPr lang="es-EC" sz="30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46952E-7579-9F49-BA56-E8AAFD848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39" y="3748793"/>
            <a:ext cx="7230281" cy="567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2A8D38-9B26-1616-6D3A-637CBF9F3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237" y="3771653"/>
            <a:ext cx="6983219" cy="578047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3CEEC-622D-9E5F-FB25-F658F81E6AAE}"/>
              </a:ext>
            </a:extLst>
          </p:cNvPr>
          <p:cNvCxnSpPr>
            <a:cxnSpLocks/>
          </p:cNvCxnSpPr>
          <p:nvPr/>
        </p:nvCxnSpPr>
        <p:spPr>
          <a:xfrm flipH="1">
            <a:off x="9448800" y="5671187"/>
            <a:ext cx="990600" cy="3056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 err="1">
                <a:latin typeface="+mj-lt"/>
              </a:rPr>
              <a:t>Format</a:t>
            </a:r>
            <a:r>
              <a:rPr lang="en-CA" sz="5000" dirty="0">
                <a:latin typeface="+mj-lt"/>
              </a:rPr>
              <a:t>: </a:t>
            </a:r>
            <a:r>
              <a:rPr lang="en-CA" sz="5000" dirty="0" err="1">
                <a:latin typeface="+mj-lt"/>
              </a:rPr>
              <a:t>Editando</a:t>
            </a:r>
            <a:r>
              <a:rPr lang="en-CA" sz="5000" dirty="0">
                <a:latin typeface="+mj-lt"/>
              </a:rPr>
              <a:t> </a:t>
            </a:r>
            <a:r>
              <a:rPr lang="en-CA" sz="5000" dirty="0" err="1">
                <a:latin typeface="+mj-lt"/>
              </a:rPr>
              <a:t>caracter</a:t>
            </a:r>
            <a:r>
              <a:rPr lang="es-EC" sz="5000" dirty="0" err="1">
                <a:latin typeface="+mj-lt"/>
              </a:rPr>
              <a:t>ísticas</a:t>
            </a:r>
            <a:r>
              <a:rPr lang="es-EC" sz="5000" dirty="0">
                <a:latin typeface="+mj-lt"/>
              </a:rPr>
              <a:t> visuales</a:t>
            </a:r>
            <a:endParaRPr lang="en-US" sz="50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E51270-74E9-2865-E23F-23A751ACD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64" y="3922878"/>
            <a:ext cx="6075937" cy="4723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A0D773-C348-B83B-BF6F-0384F0488D7B}"/>
              </a:ext>
            </a:extLst>
          </p:cNvPr>
          <p:cNvSpPr txBox="1"/>
          <p:nvPr/>
        </p:nvSpPr>
        <p:spPr>
          <a:xfrm>
            <a:off x="289841" y="1455176"/>
            <a:ext cx="14708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 err="1"/>
              <a:t>Colores</a:t>
            </a:r>
            <a:r>
              <a:rPr lang="en-CA" sz="3000" dirty="0"/>
              <a:t>, fonts, </a:t>
            </a:r>
            <a:r>
              <a:rPr lang="en-CA" sz="3000" dirty="0" err="1"/>
              <a:t>lineas</a:t>
            </a:r>
            <a:r>
              <a:rPr lang="en-CA" sz="3000" dirty="0"/>
              <a:t>, </a:t>
            </a:r>
            <a:r>
              <a:rPr lang="en-CA" sz="3000" dirty="0" err="1"/>
              <a:t>cuadr</a:t>
            </a:r>
            <a:r>
              <a:rPr lang="es-EC" sz="3000" dirty="0" err="1"/>
              <a:t>ícula</a:t>
            </a:r>
            <a:r>
              <a:rPr lang="es-EC" sz="3000" dirty="0"/>
              <a:t> y demás características visuales se pueden editar mediante </a:t>
            </a:r>
            <a:r>
              <a:rPr lang="es-EC" sz="3000" dirty="0" err="1"/>
              <a:t>Format</a:t>
            </a:r>
            <a:endParaRPr lang="es-EC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Se diferencia entre formatos de toda la hoja, de las columnas y de las filas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Depende en donde se hace </a:t>
            </a:r>
            <a:r>
              <a:rPr lang="es-EC" sz="3000" dirty="0" err="1"/>
              <a:t>click</a:t>
            </a:r>
            <a:endParaRPr lang="en-US" sz="3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FB6C5-C1A5-13A6-28A9-D550D8588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574" y="3922878"/>
            <a:ext cx="4463676" cy="4722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E4D7EF-4E9C-C192-7606-5CBEF5126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2829" y="3922878"/>
            <a:ext cx="4820034" cy="46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 err="1">
                <a:latin typeface="+mj-lt"/>
              </a:rPr>
              <a:t>Tooltips</a:t>
            </a:r>
            <a:endParaRPr 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8664F-6F8A-1D6D-1B61-8AAA9159D0CA}"/>
              </a:ext>
            </a:extLst>
          </p:cNvPr>
          <p:cNvSpPr txBox="1"/>
          <p:nvPr/>
        </p:nvSpPr>
        <p:spPr>
          <a:xfrm>
            <a:off x="90762" y="1271961"/>
            <a:ext cx="154890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Tanto el </a:t>
            </a:r>
            <a:r>
              <a:rPr lang="es-EC" sz="3000" dirty="0" err="1"/>
              <a:t>tooltips</a:t>
            </a:r>
            <a:r>
              <a:rPr lang="es-EC" sz="3000" dirty="0"/>
              <a:t> como en </a:t>
            </a:r>
            <a:r>
              <a:rPr lang="es-EC" sz="3000" dirty="0" err="1"/>
              <a:t>annotations</a:t>
            </a:r>
            <a:r>
              <a:rPr lang="es-EC" sz="3000" dirty="0"/>
              <a:t> (anotaciones) e incluso en títulos de gráficos podemos editar el texto.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Eliminar algunas medidas, editar el texto, incluso agregar nuevas hojas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000" dirty="0"/>
              <a:t>La </a:t>
            </a:r>
            <a:r>
              <a:rPr lang="en-CA" sz="3000" dirty="0" err="1"/>
              <a:t>sintaxis</a:t>
            </a:r>
            <a:r>
              <a:rPr lang="en-CA" sz="3000" dirty="0"/>
              <a:t> &lt;&gt; </a:t>
            </a:r>
            <a:r>
              <a:rPr lang="en-CA" sz="3000" dirty="0" err="1"/>
              <a:t>muestra</a:t>
            </a:r>
            <a:r>
              <a:rPr lang="en-CA" sz="3000" dirty="0"/>
              <a:t> que </a:t>
            </a:r>
            <a:r>
              <a:rPr lang="en-CA" sz="3000" dirty="0" err="1"/>
              <a:t>estamos</a:t>
            </a:r>
            <a:r>
              <a:rPr lang="en-CA" sz="3000" dirty="0"/>
              <a:t> </a:t>
            </a:r>
            <a:r>
              <a:rPr lang="es-EC" sz="3000" dirty="0"/>
              <a:t>“llamando” a un campo en el libro de trabajo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D3DD6B-1122-9E5A-5132-E0A1FC00C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8" y="3818998"/>
            <a:ext cx="7383595" cy="54849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1A1996-FBC8-C29C-4C8B-AD1955884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904" y="3836316"/>
            <a:ext cx="7045531" cy="54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3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Filtros</a:t>
            </a:r>
            <a:endParaRPr 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8664F-6F8A-1D6D-1B61-8AAA9159D0CA}"/>
              </a:ext>
            </a:extLst>
          </p:cNvPr>
          <p:cNvSpPr txBox="1"/>
          <p:nvPr/>
        </p:nvSpPr>
        <p:spPr>
          <a:xfrm>
            <a:off x="370145" y="1366881"/>
            <a:ext cx="15489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Existen varias formas de filtrar o excluir información que no queremos visualizar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Utilizaremos la venta </a:t>
            </a:r>
            <a:r>
              <a:rPr lang="es-EC" sz="3000" i="1" dirty="0" err="1"/>
              <a:t>Filter</a:t>
            </a:r>
            <a:r>
              <a:rPr lang="es-EC" sz="3000" i="1" dirty="0"/>
              <a:t> </a:t>
            </a:r>
            <a:r>
              <a:rPr lang="es-EC" sz="3000" dirty="0"/>
              <a:t>dentro de cada hoja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Filtros de dimensión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Filtros de medida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Existen filtros </a:t>
            </a:r>
            <a:r>
              <a:rPr lang="es-EC" sz="3000" i="1" dirty="0"/>
              <a:t>General, </a:t>
            </a:r>
            <a:r>
              <a:rPr lang="es-EC" sz="3000" i="1" dirty="0" err="1"/>
              <a:t>Wildcard</a:t>
            </a:r>
            <a:r>
              <a:rPr lang="es-EC" sz="3000" i="1" dirty="0"/>
              <a:t>, </a:t>
            </a:r>
            <a:r>
              <a:rPr lang="es-EC" sz="3000" i="1" dirty="0" err="1"/>
              <a:t>Condition</a:t>
            </a:r>
            <a:r>
              <a:rPr lang="es-EC" sz="3000" i="1" dirty="0"/>
              <a:t>, Top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08B924-0090-E473-4DA4-61FBA0A93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086" y="3999721"/>
            <a:ext cx="4848902" cy="5525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A5BCB6-1456-065F-9C33-3BF16E8D8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8845" y="4699937"/>
            <a:ext cx="5228365" cy="4124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8BDCAD-4A56-28DD-4DED-47EED062E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979" y="4037821"/>
            <a:ext cx="463932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9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998377">
            <a:off x="-2485013" y="5804077"/>
            <a:ext cx="7403671" cy="7358572"/>
            <a:chOff x="0" y="0"/>
            <a:chExt cx="9871562" cy="9811429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915231" y="1207967"/>
              <a:ext cx="6547550" cy="6554940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73238" y="3343405"/>
              <a:ext cx="8031536" cy="6241705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243341" y="481092"/>
              <a:ext cx="6089841" cy="6691724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16927" y="50373"/>
            <a:ext cx="4244948" cy="2225456"/>
          </a:xfrm>
          <a:custGeom>
            <a:avLst/>
            <a:gdLst/>
            <a:ahLst/>
            <a:cxnLst/>
            <a:rect l="l" t="t" r="r" b="b"/>
            <a:pathLst>
              <a:path w="8871448" h="8871448">
                <a:moveTo>
                  <a:pt x="0" y="0"/>
                </a:moveTo>
                <a:lnTo>
                  <a:pt x="8871448" y="0"/>
                </a:lnTo>
                <a:lnTo>
                  <a:pt x="8871448" y="8871447"/>
                </a:lnTo>
                <a:lnTo>
                  <a:pt x="0" y="887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6" t="-60111" r="-7242" b="-5267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5167228" y="4381737"/>
            <a:ext cx="12615340" cy="284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39"/>
              </a:lnSpc>
            </a:pPr>
            <a:endParaRPr lang="en-CA" sz="7500" dirty="0">
              <a:solidFill>
                <a:srgbClr val="5B5B5F"/>
              </a:solidFill>
              <a:latin typeface="Archivo Narrow Bold"/>
            </a:endParaRPr>
          </a:p>
          <a:p>
            <a:pPr algn="r">
              <a:lnSpc>
                <a:spcPts val="5539"/>
              </a:lnSpc>
            </a:pPr>
            <a:r>
              <a:rPr lang="en-CA" sz="7500" dirty="0">
                <a:latin typeface="Avenir Next LT Pro Demi" panose="020B0704020202020204" pitchFamily="34" charset="0"/>
              </a:rPr>
              <a:t>Día 2: </a:t>
            </a:r>
            <a:r>
              <a:rPr lang="es-EC" sz="7500" dirty="0">
                <a:latin typeface="Avenir Next LT Pro Demi" panose="020B0704020202020204" pitchFamily="34" charset="0"/>
              </a:rPr>
              <a:t>Visualización Intermedia y </a:t>
            </a:r>
            <a:r>
              <a:rPr lang="es-EC" sz="7500" dirty="0" err="1">
                <a:latin typeface="Avenir Next LT Pro Demi" panose="020B0704020202020204" pitchFamily="34" charset="0"/>
              </a:rPr>
              <a:t>dashboarding</a:t>
            </a:r>
            <a:endParaRPr lang="es-EC" sz="7500" dirty="0">
              <a:latin typeface="Avenir Next LT Pro Demi" panose="020B0704020202020204" pitchFamily="34" charset="0"/>
            </a:endParaRPr>
          </a:p>
          <a:p>
            <a:pPr algn="r">
              <a:lnSpc>
                <a:spcPts val="5539"/>
              </a:lnSpc>
            </a:pPr>
            <a:r>
              <a:rPr lang="es-EC" sz="5500" dirty="0">
                <a:solidFill>
                  <a:srgbClr val="5B5B5F"/>
                </a:solidFill>
                <a:latin typeface="Archivo Narrow Bold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 rot="-5717734">
            <a:off x="13773555" y="-3141361"/>
            <a:ext cx="6971490" cy="6929023"/>
            <a:chOff x="0" y="0"/>
            <a:chExt cx="9295319" cy="9238697"/>
          </a:xfrm>
        </p:grpSpPr>
        <p:grpSp>
          <p:nvGrpSpPr>
            <p:cNvPr id="15" name="Group 15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5" name="Picture 24" descr="A blue lett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80C4A72-3B36-D671-ACE2-63BC7AF0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283" y="9119569"/>
            <a:ext cx="4873960" cy="10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2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Fechas</a:t>
            </a:r>
            <a:endParaRPr 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8664F-6F8A-1D6D-1B61-8AAA9159D0CA}"/>
              </a:ext>
            </a:extLst>
          </p:cNvPr>
          <p:cNvSpPr txBox="1"/>
          <p:nvPr/>
        </p:nvSpPr>
        <p:spPr>
          <a:xfrm>
            <a:off x="337827" y="1762515"/>
            <a:ext cx="530668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000" dirty="0" err="1"/>
              <a:t>Existen</a:t>
            </a:r>
            <a:r>
              <a:rPr lang="en-CA" sz="3000" dirty="0"/>
              <a:t> </a:t>
            </a:r>
            <a:r>
              <a:rPr lang="en-CA" sz="3000" dirty="0" err="1"/>
              <a:t>varias</a:t>
            </a:r>
            <a:r>
              <a:rPr lang="en-CA" sz="3000" dirty="0"/>
              <a:t> formulas para </a:t>
            </a:r>
            <a:r>
              <a:rPr lang="en-CA" sz="3000" dirty="0" err="1"/>
              <a:t>manejar</a:t>
            </a:r>
            <a:r>
              <a:rPr lang="en-CA" sz="3000" dirty="0"/>
              <a:t> </a:t>
            </a:r>
            <a:r>
              <a:rPr lang="en-CA" sz="3000" dirty="0" err="1"/>
              <a:t>fechas</a:t>
            </a:r>
            <a:r>
              <a:rPr lang="en-CA" sz="3000" dirty="0"/>
              <a:t> </a:t>
            </a:r>
            <a:r>
              <a:rPr lang="en-CA" sz="3000" dirty="0" err="1"/>
              <a:t>en</a:t>
            </a:r>
            <a:r>
              <a:rPr lang="en-CA" sz="3000" dirty="0"/>
              <a:t> Tableau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000" dirty="0" err="1"/>
              <a:t>Extracción</a:t>
            </a:r>
            <a:r>
              <a:rPr lang="en-CA" sz="3000" dirty="0"/>
              <a:t>: </a:t>
            </a:r>
            <a:r>
              <a:rPr lang="en-CA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YEAR, MONTH,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000" dirty="0" err="1"/>
              <a:t>Diferencia</a:t>
            </a:r>
            <a:r>
              <a:rPr lang="en-CA" sz="3000" dirty="0"/>
              <a:t> entre dos </a:t>
            </a:r>
            <a:r>
              <a:rPr lang="en-CA" sz="3000" dirty="0" err="1"/>
              <a:t>fechas</a:t>
            </a:r>
            <a:r>
              <a:rPr lang="en-CA" sz="3000" dirty="0"/>
              <a:t>: </a:t>
            </a:r>
            <a:r>
              <a:rPr lang="en-CA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DATEDIFF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000" dirty="0" err="1"/>
              <a:t>Diferenciar</a:t>
            </a:r>
            <a:r>
              <a:rPr lang="en-CA" sz="3000" dirty="0"/>
              <a:t> entre </a:t>
            </a:r>
            <a:r>
              <a:rPr lang="en-CA" sz="3000" i="1" dirty="0" err="1"/>
              <a:t>fechas</a:t>
            </a:r>
            <a:r>
              <a:rPr lang="en-CA" sz="3000" i="1" dirty="0"/>
              <a:t> </a:t>
            </a:r>
            <a:r>
              <a:rPr lang="en-CA" sz="3000" i="1" dirty="0" err="1"/>
              <a:t>continuas</a:t>
            </a:r>
            <a:r>
              <a:rPr lang="en-CA" sz="3000" i="1" dirty="0"/>
              <a:t> </a:t>
            </a:r>
            <a:r>
              <a:rPr lang="en-CA" sz="3000" dirty="0"/>
              <a:t>(</a:t>
            </a:r>
            <a:r>
              <a:rPr lang="en-CA" sz="3000" dirty="0" err="1"/>
              <a:t>verde</a:t>
            </a:r>
            <a:r>
              <a:rPr lang="en-CA" sz="3000" dirty="0"/>
              <a:t>)</a:t>
            </a:r>
            <a:r>
              <a:rPr lang="en-CA" sz="3000" i="1" dirty="0"/>
              <a:t> </a:t>
            </a:r>
            <a:r>
              <a:rPr lang="en-CA" sz="3000" dirty="0"/>
              <a:t>y </a:t>
            </a:r>
            <a:r>
              <a:rPr lang="en-CA" sz="3000" i="1" dirty="0" err="1"/>
              <a:t>fechas</a:t>
            </a:r>
            <a:r>
              <a:rPr lang="en-CA" sz="3000" i="1" dirty="0"/>
              <a:t> </a:t>
            </a:r>
            <a:r>
              <a:rPr lang="en-CA" sz="3000" i="1" dirty="0" err="1"/>
              <a:t>discretas</a:t>
            </a:r>
            <a:r>
              <a:rPr lang="en-CA" sz="3000" i="1" dirty="0"/>
              <a:t> </a:t>
            </a:r>
            <a:r>
              <a:rPr lang="en-CA" sz="3000" dirty="0"/>
              <a:t>(</a:t>
            </a:r>
            <a:r>
              <a:rPr lang="en-CA" sz="3000" dirty="0" err="1"/>
              <a:t>azul</a:t>
            </a:r>
            <a:r>
              <a:rPr lang="en-CA" sz="3000" dirty="0"/>
              <a:t>)</a:t>
            </a:r>
            <a:endParaRPr lang="en-CA" sz="3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000" dirty="0"/>
              <a:t>Para gr</a:t>
            </a:r>
            <a:r>
              <a:rPr lang="es-EC" sz="3000" dirty="0" err="1"/>
              <a:t>áficos</a:t>
            </a:r>
            <a:r>
              <a:rPr lang="es-EC" sz="3000" dirty="0"/>
              <a:t>, son útiles las jerarquías de fechas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La jerarquía automática es de fecha continua</a:t>
            </a:r>
          </a:p>
          <a:p>
            <a:pPr lvl="1"/>
            <a:endParaRPr lang="en-CA" sz="3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60AECA-1E98-7996-A5F6-63438BB2B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169" y="1414486"/>
            <a:ext cx="10163854" cy="34976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82A7DFC-89BC-F510-9801-E1CE0D275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976" y="5071508"/>
            <a:ext cx="9445155" cy="47505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4DCED2-7343-7009-183E-3AC8DE8BE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26" y="8070981"/>
            <a:ext cx="5088488" cy="10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4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Jerarquías</a:t>
            </a:r>
            <a:endParaRPr 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8664F-6F8A-1D6D-1B61-8AAA9159D0CA}"/>
              </a:ext>
            </a:extLst>
          </p:cNvPr>
          <p:cNvSpPr txBox="1"/>
          <p:nvPr/>
        </p:nvSpPr>
        <p:spPr>
          <a:xfrm>
            <a:off x="260813" y="1070083"/>
            <a:ext cx="169060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Se puede crear jerarquías de otro tipo (diferente a fecha)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Ubicación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Producto-Segmento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Artista- Álbum - Canción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Se crean </a:t>
            </a:r>
            <a:r>
              <a:rPr lang="es-EC" sz="3000" i="1" dirty="0" err="1"/>
              <a:t>custom</a:t>
            </a:r>
            <a:r>
              <a:rPr lang="es-EC" sz="3000" i="1" dirty="0"/>
              <a:t> </a:t>
            </a:r>
            <a:r>
              <a:rPr lang="es-EC" sz="3000" i="1" dirty="0" err="1"/>
              <a:t>hierarchies</a:t>
            </a:r>
            <a:r>
              <a:rPr lang="es-EC" sz="3000" i="1" dirty="0"/>
              <a:t> </a:t>
            </a:r>
            <a:r>
              <a:rPr lang="es-EC" sz="3000" dirty="0"/>
              <a:t>haciendo clic derecho en la selección de campos que se quieren utilizar en la jerarquía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Si se usan varios campos, seleccionar al mismo tiempo con MAYÚS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Reordenar arrastrando en el orden adecuado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3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3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63A54-D132-F4B7-1965-F21F2F1F4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063011"/>
            <a:ext cx="4893372" cy="4416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7B008-BA26-0CC0-0A8A-8391172AA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5908268"/>
            <a:ext cx="3276600" cy="12610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61E2C6-233D-A705-D3BE-1064EA9AF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8679" y="4569493"/>
            <a:ext cx="4046676" cy="54032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B41D8B-F7D1-9805-2F2C-18F27B6E5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179" y="7216605"/>
            <a:ext cx="7287642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1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Ejes secundarios</a:t>
            </a:r>
            <a:endParaRPr lang="en-US" sz="5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8664F-6F8A-1D6D-1B61-8AAA9159D0CA}"/>
              </a:ext>
            </a:extLst>
          </p:cNvPr>
          <p:cNvSpPr txBox="1"/>
          <p:nvPr/>
        </p:nvSpPr>
        <p:spPr>
          <a:xfrm>
            <a:off x="220923" y="1609597"/>
            <a:ext cx="16906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En ciertos casos, agregar otra medida a un gráfico puede ocasionar que no se grafique en el mismo eje vertical sino en otro panel (ej. Serie de tiempo)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/>
              <a:t>Se puede crear un gráfico con eje secundario arrastrando la medida hacia la derecha, no al área del gráfico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dirty="0"/>
              <a:t>¡Ten cuidado, utilizar ejes secundarios puede </a:t>
            </a:r>
            <a:r>
              <a:rPr lang="es-ES" sz="3000" dirty="0">
                <a:hlinkClick r:id="rId5"/>
              </a:rPr>
              <a:t>ocultar la verdad de los datos</a:t>
            </a:r>
            <a:r>
              <a:rPr lang="es-ES" sz="3000" dirty="0"/>
              <a:t>!</a:t>
            </a:r>
            <a:endParaRPr lang="es-EC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C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213FBC-7723-2C8F-562C-311067E91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43" y="4312409"/>
            <a:ext cx="8687995" cy="44483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82EED0-123E-F2AB-346D-51DB4C733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172" y="4303759"/>
            <a:ext cx="7714545" cy="462511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BBC10D-03A3-E89A-FB67-9B3AF1273F60}"/>
              </a:ext>
            </a:extLst>
          </p:cNvPr>
          <p:cNvCxnSpPr>
            <a:cxnSpLocks/>
          </p:cNvCxnSpPr>
          <p:nvPr/>
        </p:nvCxnSpPr>
        <p:spPr>
          <a:xfrm>
            <a:off x="8177509" y="5366402"/>
            <a:ext cx="931855" cy="29525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31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Filtros de fecha</a:t>
            </a:r>
            <a:endParaRPr lang="en-US" sz="5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2A7122-9643-12D7-3B0E-24CAB68B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572" y="1747789"/>
            <a:ext cx="4989999" cy="6722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27E88-F739-98F8-0AF6-DF07E60B3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047" y="1747789"/>
            <a:ext cx="6082093" cy="3831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9AABE3-1AC6-62A0-89A7-CF8F6C676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287" y="5761488"/>
            <a:ext cx="6082093" cy="38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BEB66E4-5E3E-DC0F-21D1-3AEF7B02D877}"/>
              </a:ext>
            </a:extLst>
          </p:cNvPr>
          <p:cNvSpPr txBox="1"/>
          <p:nvPr/>
        </p:nvSpPr>
        <p:spPr>
          <a:xfrm>
            <a:off x="1247592" y="327666"/>
            <a:ext cx="131767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Avenir Next LT Pro Demi" panose="020B0704020202020204" pitchFamily="34" charset="0"/>
              </a:rPr>
              <a:t>Sobre su instructor</a:t>
            </a:r>
            <a:endParaRPr lang="en-US" sz="5000" dirty="0">
              <a:latin typeface="Avenir Next LT Pro Demi" panose="020B0704020202020204" pitchFamily="34" charset="0"/>
            </a:endParaRPr>
          </a:p>
        </p:txBody>
      </p:sp>
      <p:pic>
        <p:nvPicPr>
          <p:cNvPr id="23" name="Picture 22" descr="A person sitting on a statue of a bear&#10;&#10;Description automatically generated with medium confidence">
            <a:extLst>
              <a:ext uri="{FF2B5EF4-FFF2-40B4-BE49-F238E27FC236}">
                <a16:creationId xmlns:a16="http://schemas.microsoft.com/office/drawing/2014/main" id="{783C3856-B1F6-1447-82FF-914CAAE1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15623"/>
          <a:stretch/>
        </p:blipFill>
        <p:spPr>
          <a:xfrm rot="5400000">
            <a:off x="-1307487" y="3170889"/>
            <a:ext cx="7008182" cy="37151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7ED90A-7275-B790-F24D-EF5D93C220C9}"/>
              </a:ext>
            </a:extLst>
          </p:cNvPr>
          <p:cNvSpPr txBox="1"/>
          <p:nvPr/>
        </p:nvSpPr>
        <p:spPr>
          <a:xfrm>
            <a:off x="4203164" y="2442864"/>
            <a:ext cx="13170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Master of </a:t>
            </a:r>
            <a:r>
              <a:rPr lang="es-EC" sz="3000" dirty="0" err="1">
                <a:latin typeface="Avenir Next LT Pro" panose="020B0504020202020204" pitchFamily="34" charset="0"/>
              </a:rPr>
              <a:t>Arts</a:t>
            </a:r>
            <a:r>
              <a:rPr lang="es-EC" sz="3000" dirty="0">
                <a:latin typeface="Avenir Next LT Pro" panose="020B0504020202020204" pitchFamily="34" charset="0"/>
              </a:rPr>
              <a:t> en Economía (c) - </a:t>
            </a:r>
            <a:r>
              <a:rPr lang="en-US" sz="3000" dirty="0">
                <a:latin typeface="Avenir Next LT Pro" panose="020B0504020202020204" pitchFamily="34" charset="0"/>
              </a:rPr>
              <a:t>Simon Fraser University (</a:t>
            </a:r>
            <a:r>
              <a:rPr lang="en-US" sz="3000" dirty="0" err="1">
                <a:latin typeface="Avenir Next LT Pro" panose="020B0504020202020204" pitchFamily="34" charset="0"/>
              </a:rPr>
              <a:t>Canadá</a:t>
            </a:r>
            <a:r>
              <a:rPr lang="en-US" sz="3000" dirty="0">
                <a:latin typeface="Avenir Next LT Pro" panose="020B0504020202020204" pitchFamily="34" charset="0"/>
              </a:rPr>
              <a:t>)</a:t>
            </a:r>
            <a:endParaRPr lang="es-EC" sz="3000" dirty="0">
              <a:latin typeface="Avenir Next LT Pro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Economista y Licenciado en Finanzas – USFQ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 err="1">
                <a:latin typeface="Avenir Next LT Pro" panose="020B0504020202020204" pitchFamily="34" charset="0"/>
              </a:rPr>
              <a:t>Research</a:t>
            </a:r>
            <a:r>
              <a:rPr lang="es-EC" sz="3000" dirty="0">
                <a:latin typeface="Avenir Next LT Pro" panose="020B0504020202020204" pitchFamily="34" charset="0"/>
              </a:rPr>
              <a:t> </a:t>
            </a:r>
            <a:r>
              <a:rPr lang="es-EC" sz="3000" dirty="0" err="1">
                <a:latin typeface="Avenir Next LT Pro" panose="020B0504020202020204" pitchFamily="34" charset="0"/>
              </a:rPr>
              <a:t>Associate</a:t>
            </a:r>
            <a:r>
              <a:rPr lang="es-EC" sz="3000" dirty="0">
                <a:latin typeface="Avenir Next LT Pro" panose="020B0504020202020204" pitchFamily="34" charset="0"/>
              </a:rPr>
              <a:t> – 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Analista de Datos/Economista – </a:t>
            </a:r>
            <a:r>
              <a:rPr lang="es-EC" sz="3000" dirty="0" err="1">
                <a:latin typeface="Avenir Next LT Pro" panose="020B0504020202020204" pitchFamily="34" charset="0"/>
              </a:rPr>
              <a:t>Milmoh</a:t>
            </a:r>
            <a:r>
              <a:rPr lang="es-EC" sz="3000" dirty="0">
                <a:latin typeface="Avenir Next LT Pro" panose="020B0504020202020204" pitchFamily="34" charset="0"/>
              </a:rPr>
              <a:t> S.L. y Natural </a:t>
            </a:r>
            <a:r>
              <a:rPr lang="es-EC" sz="3000" dirty="0" err="1">
                <a:latin typeface="Avenir Next LT Pro" panose="020B0504020202020204" pitchFamily="34" charset="0"/>
              </a:rPr>
              <a:t>Resources</a:t>
            </a:r>
            <a:r>
              <a:rPr lang="es-EC" sz="3000" dirty="0">
                <a:latin typeface="Avenir Next LT Pro" panose="020B0504020202020204" pitchFamily="34" charset="0"/>
              </a:rPr>
              <a:t> </a:t>
            </a:r>
            <a:r>
              <a:rPr lang="es-EC" sz="3000" dirty="0" err="1">
                <a:latin typeface="Avenir Next LT Pro" panose="020B0504020202020204" pitchFamily="34" charset="0"/>
              </a:rPr>
              <a:t>Canada</a:t>
            </a:r>
            <a:endParaRPr lang="es-EC" sz="3000" dirty="0">
              <a:latin typeface="Avenir Next LT Pro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Asistente de Cátedra e Instructor - USFQ, ECEL, SFU, New </a:t>
            </a:r>
            <a:r>
              <a:rPr lang="es-EC" sz="3000" dirty="0" err="1">
                <a:latin typeface="Avenir Next LT Pro" panose="020B0504020202020204" pitchFamily="34" charset="0"/>
              </a:rPr>
              <a:t>Dimensions</a:t>
            </a:r>
            <a:endParaRPr lang="es-EC" sz="3000" dirty="0">
              <a:latin typeface="Avenir Next LT Pro" panose="020B05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Investigación empírica en economía política y laboral, inferencia causal </a:t>
            </a:r>
            <a:endParaRPr lang="en-US" sz="3000" dirty="0">
              <a:latin typeface="Avenir Next LT Pro" panose="020B0504020202020204" pitchFamily="34" charset="0"/>
            </a:endParaRPr>
          </a:p>
        </p:txBody>
      </p:sp>
      <p:pic>
        <p:nvPicPr>
          <p:cNvPr id="26" name="Picture 25" descr="A picture containing black, darknes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C8E0726D-7D3A-C6C0-4E03-3AF12670D7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8" y="9079435"/>
            <a:ext cx="559977" cy="5599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1F6F0B-EC76-6694-C6E3-C9B8B06B7A37}"/>
              </a:ext>
            </a:extLst>
          </p:cNvPr>
          <p:cNvSpPr txBox="1"/>
          <p:nvPr/>
        </p:nvSpPr>
        <p:spPr>
          <a:xfrm>
            <a:off x="4203164" y="1557804"/>
            <a:ext cx="73735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000" b="1" dirty="0">
                <a:latin typeface="Avenir Next LT Pro Demi" panose="020B0704020202020204" pitchFamily="34" charset="0"/>
              </a:rPr>
              <a:t>Daniel Sánchez Pazmiño</a:t>
            </a:r>
            <a:endParaRPr lang="en-US" sz="3000" b="1" dirty="0">
              <a:latin typeface="Avenir Next LT Pro Demi" panose="020B0704020202020204" pitchFamily="34" charset="0"/>
            </a:endParaRPr>
          </a:p>
        </p:txBody>
      </p:sp>
      <p:pic>
        <p:nvPicPr>
          <p:cNvPr id="33" name="Picture 32" descr="A picture containing black, darknes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BDE42DD9-EEC3-F4CB-490E-3B8BF1A610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20" y="9091441"/>
            <a:ext cx="507593" cy="507593"/>
          </a:xfrm>
          <a:prstGeom prst="rect">
            <a:avLst/>
          </a:prstGeom>
        </p:spPr>
      </p:pic>
      <p:pic>
        <p:nvPicPr>
          <p:cNvPr id="36" name="Picture 35" descr="A picture containing black, darkness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95BA9B9F-713C-ADA4-39FD-914F25098F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09" y="9078454"/>
            <a:ext cx="520580" cy="52058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B4E89F-5928-73E7-0D48-00A3D2E6EA5D}"/>
              </a:ext>
            </a:extLst>
          </p:cNvPr>
          <p:cNvCxnSpPr/>
          <p:nvPr/>
        </p:nvCxnSpPr>
        <p:spPr>
          <a:xfrm>
            <a:off x="4300415" y="2179024"/>
            <a:ext cx="12550470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843" y="8343888"/>
            <a:ext cx="2017634" cy="2017634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pic>
        <p:nvPicPr>
          <p:cNvPr id="79" name="Picture 78" descr="A picture containing black, darkness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2D6E5434-76C1-7E98-D528-8FA3E42D45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t="1" r="22604" b="-2776"/>
          <a:stretch/>
        </p:blipFill>
        <p:spPr>
          <a:xfrm>
            <a:off x="3163355" y="8851352"/>
            <a:ext cx="557210" cy="10161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017334-2511-A24E-42BC-BCC28BD95B1A}"/>
              </a:ext>
            </a:extLst>
          </p:cNvPr>
          <p:cNvGrpSpPr/>
          <p:nvPr/>
        </p:nvGrpSpPr>
        <p:grpSpPr>
          <a:xfrm>
            <a:off x="4690705" y="5639420"/>
            <a:ext cx="12207893" cy="3244948"/>
            <a:chOff x="4303895" y="6774969"/>
            <a:chExt cx="11918282" cy="2990786"/>
          </a:xfrm>
        </p:grpSpPr>
        <p:pic>
          <p:nvPicPr>
            <p:cNvPr id="121" name="Picture 120" descr="A red text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FCEF5D5-775E-4FDF-4748-E99A977F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311" y="8740785"/>
              <a:ext cx="1708283" cy="102497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AF78C7-39D1-A6B5-88DE-CD9A7158808D}"/>
                </a:ext>
              </a:extLst>
            </p:cNvPr>
            <p:cNvGrpSpPr/>
            <p:nvPr/>
          </p:nvGrpSpPr>
          <p:grpSpPr>
            <a:xfrm>
              <a:off x="4303895" y="6774969"/>
              <a:ext cx="11918282" cy="2811812"/>
              <a:chOff x="4303895" y="6774969"/>
              <a:chExt cx="11918282" cy="281181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972802-500A-7352-6948-6504BFAD6DAE}"/>
                  </a:ext>
                </a:extLst>
              </p:cNvPr>
              <p:cNvSpPr txBox="1"/>
              <p:nvPr/>
            </p:nvSpPr>
            <p:spPr>
              <a:xfrm>
                <a:off x="4333382" y="6902213"/>
                <a:ext cx="41493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Scripting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46" name="Picture 45" descr="A blue and grey logo&#10;&#10;Description automatically generated with low confidence">
                <a:extLst>
                  <a:ext uri="{FF2B5EF4-FFF2-40B4-BE49-F238E27FC236}">
                    <a16:creationId xmlns:a16="http://schemas.microsoft.com/office/drawing/2014/main" id="{B03B63B1-EC2D-A3FB-6A24-B1D2BBE00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836" y="6856501"/>
                <a:ext cx="718651" cy="556955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00492C7-BB74-7202-3448-D6E5850DF94C}"/>
                  </a:ext>
                </a:extLst>
              </p:cNvPr>
              <p:cNvSpPr txBox="1"/>
              <p:nvPr/>
            </p:nvSpPr>
            <p:spPr>
              <a:xfrm>
                <a:off x="4303895" y="7850795"/>
                <a:ext cx="357069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 err="1">
                    <a:latin typeface="Avenir Next LT Pro" panose="020B0504020202020204" pitchFamily="34" charset="0"/>
                  </a:rPr>
                  <a:t>Dashboarding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68" name="Picture 67" descr="A picture containing yellow, screenshot, rectangle, colorfulness&#10;&#10;Description automatically generated">
                <a:extLst>
                  <a:ext uri="{FF2B5EF4-FFF2-40B4-BE49-F238E27FC236}">
                    <a16:creationId xmlns:a16="http://schemas.microsoft.com/office/drawing/2014/main" id="{32721412-C1FA-6F47-FC2C-4F0E792AE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4326" y="7765090"/>
                <a:ext cx="990143" cy="556955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51B7A4-0F31-CEA3-2936-C7BD06F35CB4}"/>
                  </a:ext>
                </a:extLst>
              </p:cNvPr>
              <p:cNvSpPr txBox="1"/>
              <p:nvPr/>
            </p:nvSpPr>
            <p:spPr>
              <a:xfrm>
                <a:off x="4349552" y="8884573"/>
                <a:ext cx="357069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Visualización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73" name="Picture 72" descr="A group of colorful crosses&#10;&#10;Description automatically generated with low confidence">
                <a:extLst>
                  <a:ext uri="{FF2B5EF4-FFF2-40B4-BE49-F238E27FC236}">
                    <a16:creationId xmlns:a16="http://schemas.microsoft.com/office/drawing/2014/main" id="{C0211F3C-36C3-0084-4E4D-82A8F5ABD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5770" y="8706319"/>
                <a:ext cx="1241712" cy="853916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271CB-B06E-68AC-5425-2FF8C9C5C196}"/>
                  </a:ext>
                </a:extLst>
              </p:cNvPr>
              <p:cNvSpPr txBox="1"/>
              <p:nvPr/>
            </p:nvSpPr>
            <p:spPr>
              <a:xfrm>
                <a:off x="7873061" y="6897233"/>
                <a:ext cx="163084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 err="1">
                    <a:latin typeface="Avenir Next LT Pro" panose="020B0504020202020204" pitchFamily="34" charset="0"/>
                  </a:rPr>
                  <a:t>Markup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81" name="Picture 80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E031DBAC-7064-E920-4247-0226F783F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5660" y="6964617"/>
                <a:ext cx="1084427" cy="451845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D2C0AA3-B398-2EE6-4D4B-DA82BD2D165D}"/>
                  </a:ext>
                </a:extLst>
              </p:cNvPr>
              <p:cNvSpPr txBox="1"/>
              <p:nvPr/>
            </p:nvSpPr>
            <p:spPr>
              <a:xfrm>
                <a:off x="7873061" y="7861637"/>
                <a:ext cx="10563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BDD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86" name="Picture 85" descr="A blue elephant with white outline&#10;&#10;Description automatically generated with low confidence">
                <a:extLst>
                  <a:ext uri="{FF2B5EF4-FFF2-40B4-BE49-F238E27FC236}">
                    <a16:creationId xmlns:a16="http://schemas.microsoft.com/office/drawing/2014/main" id="{BE9D4021-FFD8-51E1-3D96-A79F84620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9405" y="7833537"/>
                <a:ext cx="686435" cy="707886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AD9018B-D907-C15D-F629-1522F26771A6}"/>
                  </a:ext>
                </a:extLst>
              </p:cNvPr>
              <p:cNvSpPr txBox="1"/>
              <p:nvPr/>
            </p:nvSpPr>
            <p:spPr>
              <a:xfrm>
                <a:off x="7897812" y="8844565"/>
                <a:ext cx="86747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IDE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89" name="Picture 88" descr="A blue circle with a white letter r&#10;&#10;Description automatically generated with medium confidence">
                <a:extLst>
                  <a:ext uri="{FF2B5EF4-FFF2-40B4-BE49-F238E27FC236}">
                    <a16:creationId xmlns:a16="http://schemas.microsoft.com/office/drawing/2014/main" id="{E483036C-8077-3E5C-990E-BF990CB5C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2634" y="8764131"/>
                <a:ext cx="674440" cy="674440"/>
              </a:xfrm>
              <a:prstGeom prst="rect">
                <a:avLst/>
              </a:prstGeom>
            </p:spPr>
          </p:pic>
          <p:pic>
            <p:nvPicPr>
              <p:cNvPr id="91" name="Picture 90" descr="A blue logo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261D1BC-65A8-6CBA-53F1-B9C46BD3E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1107" y="8845512"/>
                <a:ext cx="529555" cy="529556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BD4743-F997-35B4-B6B7-2CF5ACBF13FB}"/>
                  </a:ext>
                </a:extLst>
              </p:cNvPr>
              <p:cNvSpPr txBox="1"/>
              <p:nvPr/>
            </p:nvSpPr>
            <p:spPr>
              <a:xfrm>
                <a:off x="10810776" y="6939910"/>
                <a:ext cx="527594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Música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0E72456-A8C5-7542-EF07-264B1FBEF000}"/>
                  </a:ext>
                </a:extLst>
              </p:cNvPr>
              <p:cNvSpPr txBox="1"/>
              <p:nvPr/>
            </p:nvSpPr>
            <p:spPr>
              <a:xfrm>
                <a:off x="10810776" y="7893176"/>
                <a:ext cx="527594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Videojuegos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AC8C5EE-AD8E-0D9C-1752-8ED9316FA289}"/>
                  </a:ext>
                </a:extLst>
              </p:cNvPr>
              <p:cNvSpPr txBox="1"/>
              <p:nvPr/>
            </p:nvSpPr>
            <p:spPr>
              <a:xfrm>
                <a:off x="10809261" y="9029020"/>
                <a:ext cx="474238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3000" dirty="0">
                    <a:latin typeface="Avenir Next LT Pro" panose="020B0504020202020204" pitchFamily="34" charset="0"/>
                  </a:rPr>
                  <a:t>Series</a:t>
                </a:r>
                <a:endParaRPr lang="en-US" sz="3000" dirty="0">
                  <a:latin typeface="Avenir Next LT Pro" panose="020B0504020202020204" pitchFamily="34" charset="0"/>
                </a:endParaRPr>
              </a:p>
            </p:txBody>
          </p:sp>
          <p:pic>
            <p:nvPicPr>
              <p:cNvPr id="96" name="Picture 95" descr="A cartoon of a heart with a sad 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C2BA6D41-9DA7-9E5C-3A3B-42C7EBC93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75" t="19524" r="-1" b="17055"/>
              <a:stretch/>
            </p:blipFill>
            <p:spPr>
              <a:xfrm>
                <a:off x="12425084" y="6774969"/>
                <a:ext cx="814757" cy="771423"/>
              </a:xfrm>
              <a:prstGeom prst="rect">
                <a:avLst/>
              </a:prstGeom>
            </p:spPr>
          </p:pic>
          <p:pic>
            <p:nvPicPr>
              <p:cNvPr id="98" name="Picture 97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ED9771CB-CB13-4810-341E-09A18CBB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1530" y="6788021"/>
                <a:ext cx="1327513" cy="746726"/>
              </a:xfrm>
              <a:prstGeom prst="rect">
                <a:avLst/>
              </a:prstGeom>
            </p:spPr>
          </p:pic>
          <p:pic>
            <p:nvPicPr>
              <p:cNvPr id="100" name="Picture 99" descr="A picture containing symbol, emblem, badge, logo&#10;&#10;Description automatically generated">
                <a:extLst>
                  <a:ext uri="{FF2B5EF4-FFF2-40B4-BE49-F238E27FC236}">
                    <a16:creationId xmlns:a16="http://schemas.microsoft.com/office/drawing/2014/main" id="{96D40505-295C-B9EA-F220-99E763A14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24323" y="6791784"/>
                <a:ext cx="755712" cy="755712"/>
              </a:xfrm>
              <a:prstGeom prst="rect">
                <a:avLst/>
              </a:prstGeom>
            </p:spPr>
          </p:pic>
          <p:pic>
            <p:nvPicPr>
              <p:cNvPr id="102" name="Picture 101" descr="A black and white 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26A8EAA3-0A90-1BFF-AEDD-3753FC880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53884" y="6825170"/>
                <a:ext cx="1368293" cy="781881"/>
              </a:xfrm>
              <a:prstGeom prst="rect">
                <a:avLst/>
              </a:prstGeom>
            </p:spPr>
          </p:pic>
          <p:pic>
            <p:nvPicPr>
              <p:cNvPr id="119" name="Picture 118" descr="A cartoon of a person&#10;&#10;Description automatically generated with medium confidence">
                <a:extLst>
                  <a:ext uri="{FF2B5EF4-FFF2-40B4-BE49-F238E27FC236}">
                    <a16:creationId xmlns:a16="http://schemas.microsoft.com/office/drawing/2014/main" id="{622CB37B-D77F-3992-D18C-A03B99C95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5633" y="7730601"/>
                <a:ext cx="879148" cy="879148"/>
              </a:xfrm>
              <a:prstGeom prst="rect">
                <a:avLst/>
              </a:prstGeom>
            </p:spPr>
          </p:pic>
          <p:pic>
            <p:nvPicPr>
              <p:cNvPr id="124" name="Picture 123" descr="A picture containing black, darkness&#10;&#10;Description automatically generated">
                <a:extLst>
                  <a:ext uri="{FF2B5EF4-FFF2-40B4-BE49-F238E27FC236}">
                    <a16:creationId xmlns:a16="http://schemas.microsoft.com/office/drawing/2014/main" id="{AAF627A5-9D17-93E2-46A4-27F666516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5129" y="7743150"/>
                <a:ext cx="1576182" cy="886603"/>
              </a:xfrm>
              <a:prstGeom prst="rect">
                <a:avLst/>
              </a:prstGeom>
            </p:spPr>
          </p:pic>
          <p:pic>
            <p:nvPicPr>
              <p:cNvPr id="126" name="Picture 125" descr="A red and white text on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60BC6E8D-A90F-BBF6-ED9B-5322BFAE6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13579" y="7870890"/>
                <a:ext cx="1114269" cy="725018"/>
              </a:xfrm>
              <a:prstGeom prst="rect">
                <a:avLst/>
              </a:prstGeom>
            </p:spPr>
          </p:pic>
          <p:pic>
            <p:nvPicPr>
              <p:cNvPr id="130" name="Picture 129" descr="A picture containing text, black and white&#10;&#10;Description automatically generated">
                <a:extLst>
                  <a:ext uri="{FF2B5EF4-FFF2-40B4-BE49-F238E27FC236}">
                    <a16:creationId xmlns:a16="http://schemas.microsoft.com/office/drawing/2014/main" id="{AC9F4B19-32D0-0B7B-358F-E049E6958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8929" y="8954327"/>
                <a:ext cx="1179621" cy="617143"/>
              </a:xfrm>
              <a:prstGeom prst="rect">
                <a:avLst/>
              </a:prstGeom>
            </p:spPr>
          </p:pic>
          <p:pic>
            <p:nvPicPr>
              <p:cNvPr id="132" name="Picture 131" descr="A picture containing text, font, logo, graphics&#10;&#10;Description automatically generated">
                <a:extLst>
                  <a:ext uri="{FF2B5EF4-FFF2-40B4-BE49-F238E27FC236}">
                    <a16:creationId xmlns:a16="http://schemas.microsoft.com/office/drawing/2014/main" id="{23F5F442-7075-5E4B-1333-AA842FEE2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15886" y="8944998"/>
                <a:ext cx="855052" cy="641783"/>
              </a:xfrm>
              <a:prstGeom prst="rect">
                <a:avLst/>
              </a:prstGeom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0" y="9900509"/>
            <a:ext cx="5852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 err="1">
                <a:latin typeface="+mj-lt"/>
              </a:rPr>
              <a:t>Dashboarding</a:t>
            </a:r>
            <a:endParaRPr lang="en-US" sz="50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149132-6983-39A1-E71F-8AD3A076B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067" y="1670787"/>
            <a:ext cx="1133633" cy="381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F2949A-2616-9EB7-5EA3-8AA515F27D37}"/>
              </a:ext>
            </a:extLst>
          </p:cNvPr>
          <p:cNvSpPr txBox="1"/>
          <p:nvPr/>
        </p:nvSpPr>
        <p:spPr>
          <a:xfrm>
            <a:off x="163465" y="1135950"/>
            <a:ext cx="156232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En </a:t>
            </a:r>
            <a:r>
              <a:rPr lang="es-EC" sz="3000" dirty="0" err="1"/>
              <a:t>Tableau</a:t>
            </a:r>
            <a:r>
              <a:rPr lang="es-EC" sz="3000" dirty="0"/>
              <a:t>, los </a:t>
            </a:r>
            <a:r>
              <a:rPr lang="es-EC" sz="3000" dirty="0" err="1"/>
              <a:t>dashboards</a:t>
            </a:r>
            <a:r>
              <a:rPr lang="es-EC" sz="3000" dirty="0"/>
              <a:t> son espacios donde se pueden presentar más de una visualización a la vez. Hacer </a:t>
            </a:r>
            <a:r>
              <a:rPr lang="es-EC" sz="3000" dirty="0" err="1"/>
              <a:t>click</a:t>
            </a:r>
            <a:r>
              <a:rPr lang="es-EC" sz="3000" dirty="0"/>
              <a:t> 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Se pueden agregar todas las hojas del archivo de </a:t>
            </a:r>
            <a:r>
              <a:rPr lang="es-EC" sz="3000" dirty="0" err="1"/>
              <a:t>Tableau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Modificar el tamaño del </a:t>
            </a:r>
            <a:r>
              <a:rPr lang="es-EC" sz="3000" dirty="0" err="1"/>
              <a:t>dashboard</a:t>
            </a:r>
            <a:r>
              <a:rPr lang="es-EC" sz="3000" dirty="0"/>
              <a:t> para aumentar el espacio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Modificar características visuales con </a:t>
            </a:r>
            <a:r>
              <a:rPr lang="es-EC" sz="3000" i="1" dirty="0" err="1"/>
              <a:t>Layout</a:t>
            </a:r>
            <a:endParaRPr lang="es-EC" sz="3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Se puede agregar texto y demás mediante </a:t>
            </a:r>
            <a:r>
              <a:rPr lang="es-EC" sz="3000" i="1" dirty="0" err="1"/>
              <a:t>Objects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0B6836-1124-2482-6702-5A8A9ED32755}"/>
              </a:ext>
            </a:extLst>
          </p:cNvPr>
          <p:cNvSpPr/>
          <p:nvPr/>
        </p:nvSpPr>
        <p:spPr>
          <a:xfrm>
            <a:off x="7139384" y="1670787"/>
            <a:ext cx="374644" cy="369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CD0B46-F5D2-91B4-326E-F7AE32838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108" y="4337514"/>
            <a:ext cx="2038635" cy="47345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E8B728-3EE6-7669-51F8-1123053AF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320" y="4371052"/>
            <a:ext cx="1701051" cy="51348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C52729-1539-33C8-DF31-2A0BF9DFF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948" y="4263186"/>
            <a:ext cx="9608732" cy="52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14813" y="2405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 err="1">
                <a:latin typeface="+mj-lt"/>
              </a:rPr>
              <a:t>Dashboarding</a:t>
            </a:r>
            <a:endParaRPr lang="en-US" sz="5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2949A-2616-9EB7-5EA3-8AA515F27D37}"/>
              </a:ext>
            </a:extLst>
          </p:cNvPr>
          <p:cNvSpPr txBox="1"/>
          <p:nvPr/>
        </p:nvSpPr>
        <p:spPr>
          <a:xfrm>
            <a:off x="696711" y="1479691"/>
            <a:ext cx="15590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Todos los filtros que se hayan seleccionado como </a:t>
            </a:r>
            <a:r>
              <a:rPr lang="es-EC" sz="3000" i="1" dirty="0"/>
              <a:t>Show </a:t>
            </a:r>
            <a:r>
              <a:rPr lang="es-EC" sz="3000" i="1" dirty="0" err="1"/>
              <a:t>filter</a:t>
            </a:r>
            <a:r>
              <a:rPr lang="es-EC" sz="3000" i="1" dirty="0"/>
              <a:t> </a:t>
            </a:r>
            <a:r>
              <a:rPr lang="es-EC" sz="3000" dirty="0"/>
              <a:t>aparecerán como </a:t>
            </a:r>
            <a:r>
              <a:rPr lang="es-EC" sz="3000" dirty="0" err="1"/>
              <a:t>slicers</a:t>
            </a:r>
            <a:r>
              <a:rPr lang="es-EC" sz="3000" dirty="0"/>
              <a:t> en el </a:t>
            </a:r>
            <a:r>
              <a:rPr lang="es-EC" sz="3000" dirty="0" err="1"/>
              <a:t>dashboard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También se </a:t>
            </a:r>
            <a:r>
              <a:rPr lang="en-US" sz="3000" dirty="0" err="1"/>
              <a:t>puede</a:t>
            </a:r>
            <a:r>
              <a:rPr lang="en-US" sz="3000" dirty="0"/>
              <a:t> </a:t>
            </a:r>
            <a:r>
              <a:rPr lang="en-US" sz="3000" dirty="0" err="1"/>
              <a:t>utilizar</a:t>
            </a:r>
            <a:r>
              <a:rPr lang="en-US" sz="3000" dirty="0"/>
              <a:t> a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gráficos</a:t>
            </a:r>
            <a:r>
              <a:rPr lang="en-US" sz="3000" dirty="0"/>
              <a:t> </a:t>
            </a:r>
            <a:r>
              <a:rPr lang="en-US" sz="3000" dirty="0" err="1"/>
              <a:t>como</a:t>
            </a:r>
            <a:r>
              <a:rPr lang="en-US" sz="3000" dirty="0"/>
              <a:t> </a:t>
            </a:r>
            <a:r>
              <a:rPr lang="en-US" sz="3000" dirty="0" err="1"/>
              <a:t>filtros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Las </a:t>
            </a:r>
            <a:r>
              <a:rPr lang="en-US" sz="3000" dirty="0" err="1"/>
              <a:t>leyendas</a:t>
            </a:r>
            <a:r>
              <a:rPr lang="en-US" sz="3000" dirty="0"/>
              <a:t> también </a:t>
            </a:r>
            <a:r>
              <a:rPr lang="en-US" sz="3000" dirty="0" err="1"/>
              <a:t>aparecerán</a:t>
            </a:r>
            <a:r>
              <a:rPr lang="en-US" sz="3000" dirty="0"/>
              <a:t> </a:t>
            </a:r>
            <a:r>
              <a:rPr lang="en-US" sz="3000" dirty="0" err="1"/>
              <a:t>por</a:t>
            </a:r>
            <a:r>
              <a:rPr lang="en-US" sz="3000" dirty="0"/>
              <a:t> default, se </a:t>
            </a:r>
            <a:r>
              <a:rPr lang="en-US" sz="3000" dirty="0" err="1"/>
              <a:t>pueden</a:t>
            </a:r>
            <a:r>
              <a:rPr lang="en-US" sz="3000" dirty="0"/>
              <a:t> </a:t>
            </a:r>
            <a:r>
              <a:rPr lang="en-US" sz="3000" dirty="0" err="1"/>
              <a:t>eliminar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Se </a:t>
            </a:r>
            <a:r>
              <a:rPr lang="en-US" sz="3000" dirty="0" err="1"/>
              <a:t>debería</a:t>
            </a:r>
            <a:r>
              <a:rPr lang="en-US" sz="3000" dirty="0"/>
              <a:t> considerer color-coding para </a:t>
            </a:r>
            <a:r>
              <a:rPr lang="en-US" sz="3000" dirty="0" err="1"/>
              <a:t>categorías</a:t>
            </a:r>
            <a:r>
              <a:rPr lang="en-US" sz="3000" dirty="0"/>
              <a:t> con </a:t>
            </a:r>
            <a:r>
              <a:rPr lang="en-US" sz="3000" dirty="0" err="1"/>
              <a:t>varios</a:t>
            </a:r>
            <a:r>
              <a:rPr lang="en-US" sz="3000" dirty="0"/>
              <a:t> </a:t>
            </a:r>
            <a:r>
              <a:rPr lang="en-US" sz="3000" dirty="0" err="1"/>
              <a:t>gráficos</a:t>
            </a:r>
            <a:r>
              <a:rPr lang="en-US" sz="3000" dirty="0"/>
              <a:t> a la </a:t>
            </a:r>
            <a:r>
              <a:rPr lang="en-US" sz="3000" dirty="0" err="1"/>
              <a:t>vez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/>
              <a:t>Equivalente</a:t>
            </a:r>
            <a:r>
              <a:rPr lang="en-US" sz="3000" dirty="0"/>
              <a:t> a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CALCULATE()? </a:t>
            </a:r>
            <a:r>
              <a:rPr lang="en-US" sz="3000" i="1" dirty="0"/>
              <a:t>Level of detail</a:t>
            </a:r>
            <a:r>
              <a:rPr lang="en-CA" sz="3000" i="1" dirty="0"/>
              <a:t> </a:t>
            </a:r>
            <a:r>
              <a:rPr lang="en-CA" sz="3000" dirty="0"/>
              <a:t>(LOD) formula </a:t>
            </a:r>
            <a:r>
              <a:rPr lang="en-CA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A9DF5-D793-11C6-0E51-4DA87CEFE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68" y="4565265"/>
            <a:ext cx="5866813" cy="4849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C6C0A0-8096-8A9D-3DF9-2478FB700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734" y="4563590"/>
            <a:ext cx="1905266" cy="52871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458B65-F36F-DE77-B0F3-E693A9325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196" y="4828467"/>
            <a:ext cx="7541655" cy="46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83696" y="2952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Mapas en </a:t>
            </a:r>
            <a:r>
              <a:rPr lang="es-EC" sz="5000" dirty="0" err="1">
                <a:latin typeface="+mj-lt"/>
              </a:rPr>
              <a:t>Tableau</a:t>
            </a:r>
            <a:endParaRPr lang="en-US" sz="5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95829-31D7-E65A-8785-62B545745848}"/>
              </a:ext>
            </a:extLst>
          </p:cNvPr>
          <p:cNvSpPr txBox="1"/>
          <p:nvPr/>
        </p:nvSpPr>
        <p:spPr>
          <a:xfrm>
            <a:off x="260613" y="1797849"/>
            <a:ext cx="90937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Tableau </a:t>
            </a:r>
            <a:r>
              <a:rPr lang="en-CA" sz="2800" dirty="0" err="1">
                <a:hlinkClick r:id="rId5"/>
              </a:rPr>
              <a:t>reconoce</a:t>
            </a:r>
            <a:r>
              <a:rPr lang="en-CA" sz="2800" dirty="0">
                <a:hlinkClick r:id="rId5"/>
              </a:rPr>
              <a:t> </a:t>
            </a:r>
            <a:r>
              <a:rPr lang="en-CA" sz="2800" dirty="0" err="1">
                <a:hlinkClick r:id="rId5"/>
              </a:rPr>
              <a:t>informaci</a:t>
            </a:r>
            <a:r>
              <a:rPr lang="es-EC" sz="2800" dirty="0" err="1">
                <a:hlinkClick r:id="rId5"/>
              </a:rPr>
              <a:t>ón</a:t>
            </a:r>
            <a:r>
              <a:rPr lang="es-EC" sz="2800" dirty="0">
                <a:hlinkClick r:id="rId5"/>
              </a:rPr>
              <a:t> geográfica</a:t>
            </a:r>
            <a:r>
              <a:rPr lang="es-EC" sz="2800" dirty="0"/>
              <a:t> de varios países sin necesidad de </a:t>
            </a:r>
            <a:r>
              <a:rPr lang="es-EC" sz="2800" i="1" dirty="0" err="1"/>
              <a:t>shape</a:t>
            </a:r>
            <a:r>
              <a:rPr lang="es-EC" sz="2800" i="1" dirty="0"/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Utilizar el archivo province_month.csv, un panel provincia-mes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 err="1"/>
              <a:t>Tableau</a:t>
            </a:r>
            <a:r>
              <a:rPr lang="es-EC" sz="2800" dirty="0"/>
              <a:t> reconocerá la información de provincias, pero es posible que necesite una pequeña ayuda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C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55AF72-75CC-7190-CB6C-1C57C62D5BFD}"/>
              </a:ext>
            </a:extLst>
          </p:cNvPr>
          <p:cNvGrpSpPr/>
          <p:nvPr/>
        </p:nvGrpSpPr>
        <p:grpSpPr>
          <a:xfrm>
            <a:off x="466018" y="4847885"/>
            <a:ext cx="9601200" cy="4179435"/>
            <a:chOff x="457200" y="2947703"/>
            <a:chExt cx="10487170" cy="43731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B4553D-3061-8468-EE0D-0AD8E911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5440845"/>
              <a:ext cx="10487170" cy="18800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8E3895-40F6-F0E6-50A0-CFEAFAA1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922" y="2947703"/>
              <a:ext cx="10367448" cy="224677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749F462-0B23-2E44-E5B8-D6FDD8E704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08"/>
          <a:stretch/>
        </p:blipFill>
        <p:spPr>
          <a:xfrm>
            <a:off x="10067218" y="1747482"/>
            <a:ext cx="7210511" cy="599560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131B39-89AD-A029-2721-658AFCB06C77}"/>
              </a:ext>
            </a:extLst>
          </p:cNvPr>
          <p:cNvCxnSpPr>
            <a:cxnSpLocks/>
          </p:cNvCxnSpPr>
          <p:nvPr/>
        </p:nvCxnSpPr>
        <p:spPr>
          <a:xfrm flipH="1">
            <a:off x="12168970" y="2350161"/>
            <a:ext cx="1143000" cy="5334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60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83696" y="2952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Mapas en </a:t>
            </a:r>
            <a:r>
              <a:rPr lang="es-EC" sz="5000" dirty="0" err="1">
                <a:latin typeface="+mj-lt"/>
              </a:rPr>
              <a:t>Tableau</a:t>
            </a:r>
            <a:endParaRPr lang="en-US" sz="5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0F321-697F-1681-4A4B-A32917C9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24" y="1668997"/>
            <a:ext cx="14689600" cy="78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2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83696" y="2952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Otras visualizaciones</a:t>
            </a:r>
            <a:endParaRPr lang="en-US" sz="5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95829-31D7-E65A-8785-62B545745848}"/>
              </a:ext>
            </a:extLst>
          </p:cNvPr>
          <p:cNvSpPr txBox="1"/>
          <p:nvPr/>
        </p:nvSpPr>
        <p:spPr>
          <a:xfrm>
            <a:off x="129362" y="1528613"/>
            <a:ext cx="16849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Varias otras visualizaciones se pueden crear desde la pantalla </a:t>
            </a:r>
            <a:r>
              <a:rPr lang="es-EC" sz="2800" i="1" dirty="0"/>
              <a:t>Show Me, </a:t>
            </a:r>
            <a:r>
              <a:rPr lang="es-EC" sz="2800" dirty="0"/>
              <a:t>y te indicará con que medidas hacerlas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9C4C42-D6A4-D844-1EFB-000244B13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158" y="2572095"/>
            <a:ext cx="2772055" cy="7065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600D97-19B6-44FB-B06A-E8037C7FC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044" y="2382326"/>
            <a:ext cx="10702797" cy="72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83696" y="295248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Exportando visualizaciones</a:t>
            </a:r>
            <a:endParaRPr lang="en-US" sz="50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A5C502-15C7-A8C6-3AFA-CB878A477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468" y="5144738"/>
            <a:ext cx="5300451" cy="4813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B96FC1-9AE5-1608-6A57-3B6E78C43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469" y="1836616"/>
            <a:ext cx="5300451" cy="3114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8311C2-BE8E-6381-EEE6-733E57440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499" y="1836616"/>
            <a:ext cx="5300451" cy="295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ED9194-B8CE-1569-9787-6888F75FA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598" y="5144739"/>
            <a:ext cx="5196252" cy="39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276" y="8710819"/>
            <a:ext cx="1576181" cy="1576181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47592" y="327666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Si existe R, </a:t>
            </a:r>
            <a:r>
              <a:rPr lang="es-EC" sz="5000" dirty="0" err="1">
                <a:latin typeface="+mj-lt"/>
              </a:rPr>
              <a:t>Power</a:t>
            </a:r>
            <a:r>
              <a:rPr lang="es-EC" sz="5000" dirty="0">
                <a:latin typeface="+mj-lt"/>
              </a:rPr>
              <a:t> BI, y demás, ¿por qué </a:t>
            </a:r>
            <a:r>
              <a:rPr lang="es-EC" sz="5000" dirty="0" err="1">
                <a:latin typeface="+mj-lt"/>
              </a:rPr>
              <a:t>Tableau</a:t>
            </a:r>
            <a:r>
              <a:rPr lang="es-EC" sz="5000" dirty="0">
                <a:latin typeface="+mj-lt"/>
              </a:rPr>
              <a:t>?</a:t>
            </a:r>
            <a:endParaRPr lang="en-US" sz="5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E7A11-13B2-2A7E-1DF0-2559EF25991E}"/>
              </a:ext>
            </a:extLst>
          </p:cNvPr>
          <p:cNvSpPr txBox="1"/>
          <p:nvPr/>
        </p:nvSpPr>
        <p:spPr>
          <a:xfrm>
            <a:off x="422304" y="1539741"/>
            <a:ext cx="161100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Point, </a:t>
            </a:r>
            <a:r>
              <a:rPr lang="es-EC" sz="2800" dirty="0" err="1"/>
              <a:t>click</a:t>
            </a:r>
            <a:r>
              <a:rPr lang="es-EC" sz="2800" dirty="0"/>
              <a:t> and drag vs. Enfoque programático/scripting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C" sz="2800" dirty="0"/>
              <a:t>La mayoría de las personas en empresas no son programáticas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C" sz="2800" dirty="0"/>
              <a:t>¿Y </a:t>
            </a:r>
            <a:r>
              <a:rPr lang="es-EC" sz="2800" dirty="0" err="1"/>
              <a:t>Power</a:t>
            </a:r>
            <a:r>
              <a:rPr lang="es-EC" sz="2800" dirty="0"/>
              <a:t> BI?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 err="1"/>
              <a:t>Power</a:t>
            </a:r>
            <a:r>
              <a:rPr lang="es-EC" sz="2800" dirty="0"/>
              <a:t> BI no es fácilmente accesible para MacOS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Curva de aprendizaje empinada para R, especialmente en temas de </a:t>
            </a:r>
            <a:r>
              <a:rPr lang="es-EC" sz="2800" dirty="0" err="1"/>
              <a:t>dashboarding</a:t>
            </a:r>
            <a:endParaRPr lang="es-EC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Visualizaciones estéticas y potentes al alcance de solo unos clics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Integración con Salesforce, una importante plataforma CRM (</a:t>
            </a:r>
            <a:r>
              <a:rPr lang="es-EC" sz="2800" i="1" dirty="0" err="1"/>
              <a:t>customer</a:t>
            </a:r>
            <a:r>
              <a:rPr lang="es-EC" sz="2800" i="1" dirty="0"/>
              <a:t> </a:t>
            </a:r>
            <a:r>
              <a:rPr lang="es-EC" sz="2800" i="1" dirty="0" err="1"/>
              <a:t>resource</a:t>
            </a:r>
            <a:r>
              <a:rPr lang="es-EC" sz="2800" i="1" dirty="0"/>
              <a:t> </a:t>
            </a:r>
            <a:r>
              <a:rPr lang="es-EC" sz="2800" i="1" dirty="0" err="1"/>
              <a:t>management</a:t>
            </a:r>
            <a:r>
              <a:rPr lang="es-EC" sz="2800" i="1" dirty="0"/>
              <a:t>)</a:t>
            </a:r>
            <a:endParaRPr lang="es-EC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La opción ideal para un portafolio de inteligencia de negocios de nivel inicial-intermedio</a:t>
            </a:r>
          </a:p>
          <a:p>
            <a:endParaRPr lang="es-EC" sz="2800" dirty="0"/>
          </a:p>
        </p:txBody>
      </p:sp>
      <p:pic>
        <p:nvPicPr>
          <p:cNvPr id="22" name="Picture 21" descr="A map of the world with different colored continents&#10;&#10;Description automatically generated with low confidence">
            <a:extLst>
              <a:ext uri="{FF2B5EF4-FFF2-40B4-BE49-F238E27FC236}">
                <a16:creationId xmlns:a16="http://schemas.microsoft.com/office/drawing/2014/main" id="{826B0A8C-112B-34CF-0826-611B55ED5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16" y="5230773"/>
            <a:ext cx="8009440" cy="4648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B2F234-836A-4C55-5255-84D16632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263106"/>
            <a:ext cx="8216929" cy="44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72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47592" y="327666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¿Y en este Ecuador Amazónico?</a:t>
            </a:r>
            <a:endParaRPr lang="en-US" sz="5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E7A11-13B2-2A7E-1DF0-2559EF25991E}"/>
              </a:ext>
            </a:extLst>
          </p:cNvPr>
          <p:cNvSpPr txBox="1"/>
          <p:nvPr/>
        </p:nvSpPr>
        <p:spPr>
          <a:xfrm>
            <a:off x="491715" y="6080820"/>
            <a:ext cx="67228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/>
              <a:t>Posibles razones</a:t>
            </a:r>
            <a:endParaRPr lang="es-E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Windows/Microsoft dominan los sistemas empresariales ecuatorianos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Pocas empresas internacionales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Poca innovación en </a:t>
            </a:r>
            <a:r>
              <a:rPr lang="es-EC" sz="2800" dirty="0" err="1"/>
              <a:t>CRMs</a:t>
            </a:r>
            <a:endParaRPr lang="es-EC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Mercado de analítica de datos aún es joven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C" sz="2800" dirty="0"/>
          </a:p>
        </p:txBody>
      </p:sp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FD8DE5B4-E530-265E-ACD2-73ADC09EA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072" y="312359"/>
            <a:ext cx="861774" cy="861774"/>
          </a:xfrm>
          <a:prstGeom prst="rect">
            <a:avLst/>
          </a:prstGeom>
        </p:spPr>
      </p:pic>
      <p:pic>
        <p:nvPicPr>
          <p:cNvPr id="20" name="Picture 19" descr="A person in a suit reading a book&#10;&#10;Description automatically generated with low confidence">
            <a:extLst>
              <a:ext uri="{FF2B5EF4-FFF2-40B4-BE49-F238E27FC236}">
                <a16:creationId xmlns:a16="http://schemas.microsoft.com/office/drawing/2014/main" id="{2574C3E8-37FD-850C-504F-10C7C428A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74" y="476852"/>
            <a:ext cx="724121" cy="563401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B1EF38F-E517-9427-2982-9A00988579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999439"/>
              </p:ext>
            </p:extLst>
          </p:nvPr>
        </p:nvGraphicFramePr>
        <p:xfrm>
          <a:off x="7952717" y="1609597"/>
          <a:ext cx="9590289" cy="5157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0A1A5B47-B60C-9E7A-1A7E-C251A5160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4481" y="6295172"/>
            <a:ext cx="9245153" cy="30573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26AB57-C5C4-9A6A-0CE7-612FFFFE78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3873" y="6329000"/>
            <a:ext cx="5239258" cy="91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B876C3-3FB2-1806-23F8-BD3A50BDB88F}"/>
              </a:ext>
            </a:extLst>
          </p:cNvPr>
          <p:cNvSpPr txBox="1"/>
          <p:nvPr/>
        </p:nvSpPr>
        <p:spPr>
          <a:xfrm>
            <a:off x="14700721" y="2262395"/>
            <a:ext cx="27526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Orgs. que </a:t>
            </a:r>
            <a:r>
              <a:rPr lang="en-US" sz="1500" dirty="0" err="1"/>
              <a:t>requieren</a:t>
            </a:r>
            <a:r>
              <a:rPr lang="en-US" sz="1500" dirty="0"/>
              <a:t> Tableau</a:t>
            </a:r>
            <a:r>
              <a:rPr lang="en-CA" sz="1500" dirty="0"/>
              <a:t>: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 err="1"/>
              <a:t>Telconet</a:t>
            </a:r>
            <a:endParaRPr lang="es-EC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/>
              <a:t>Movistar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/>
              <a:t>Farmacias 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/>
              <a:t>MSP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/>
              <a:t>TUG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/>
              <a:t>BI </a:t>
            </a:r>
            <a:r>
              <a:rPr lang="es-EC" sz="1500" dirty="0" err="1"/>
              <a:t>Solutions</a:t>
            </a:r>
            <a:endParaRPr lang="es-EC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500" dirty="0"/>
              <a:t>MSP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95829-31D7-E65A-8785-62B545745848}"/>
              </a:ext>
            </a:extLst>
          </p:cNvPr>
          <p:cNvSpPr txBox="1"/>
          <p:nvPr/>
        </p:nvSpPr>
        <p:spPr>
          <a:xfrm>
            <a:off x="304502" y="1870381"/>
            <a:ext cx="75585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De acuerdo con 6sense, en Ecuador solo un 23% utiliza </a:t>
            </a:r>
            <a:r>
              <a:rPr lang="es-EC" sz="2800" dirty="0" err="1"/>
              <a:t>Tableau</a:t>
            </a:r>
            <a:r>
              <a:rPr lang="es-EC" sz="2800" dirty="0"/>
              <a:t> por sobre </a:t>
            </a:r>
            <a:r>
              <a:rPr lang="es-EC" sz="2800" dirty="0" err="1"/>
              <a:t>Power</a:t>
            </a:r>
            <a:r>
              <a:rPr lang="es-EC" sz="2800" dirty="0"/>
              <a:t>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Solo un 2% de ofertas laborales analizadas solicitaba </a:t>
            </a:r>
            <a:r>
              <a:rPr lang="es-EC" sz="2800" dirty="0" err="1"/>
              <a:t>Tableau</a:t>
            </a:r>
            <a:r>
              <a:rPr lang="es-EC" sz="2800" dirty="0"/>
              <a:t> (investigación de mercado LIDE)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/>
              <a:t>La herramienta BI más demandada es </a:t>
            </a:r>
            <a:r>
              <a:rPr lang="es-EC" sz="2800" dirty="0" err="1"/>
              <a:t>Power</a:t>
            </a:r>
            <a:r>
              <a:rPr lang="es-EC" sz="2800" dirty="0"/>
              <a:t>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 la par con MS Excel para analistas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C" sz="2800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F9C02746-CC3E-F1D4-6167-3D47531C169A}"/>
              </a:ext>
            </a:extLst>
          </p:cNvPr>
          <p:cNvSpPr txBox="1"/>
          <p:nvPr/>
        </p:nvSpPr>
        <p:spPr>
          <a:xfrm>
            <a:off x="8364243" y="9201099"/>
            <a:ext cx="6549205" cy="58005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Fuente: Google Trends.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2635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47592" y="327666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Oportunidades para crecer con </a:t>
            </a:r>
            <a:r>
              <a:rPr lang="es-EC" sz="5000" dirty="0" err="1">
                <a:latin typeface="+mj-lt"/>
              </a:rPr>
              <a:t>Tableau</a:t>
            </a:r>
            <a:endParaRPr lang="en-US" sz="5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83A0C-701B-65E5-4068-CC375AFB7D1D}"/>
              </a:ext>
            </a:extLst>
          </p:cNvPr>
          <p:cNvSpPr txBox="1"/>
          <p:nvPr/>
        </p:nvSpPr>
        <p:spPr>
          <a:xfrm>
            <a:off x="341079" y="2581102"/>
            <a:ext cx="589685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Aunque especializarse puede dar poco retorno, conocer la herramienta es importante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No se observa el mercado de consultoría especializada ni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Es simple y gratuito crear y compartir portafolios con </a:t>
            </a:r>
            <a:r>
              <a:rPr lang="es-EC" sz="3000" dirty="0" err="1"/>
              <a:t>Tableau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Gran comunidad de aprendizaje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Trabajo remoto abre oportunidades en Europa, EEUU, Canadá. etc.</a:t>
            </a:r>
          </a:p>
        </p:txBody>
      </p:sp>
      <p:pic>
        <p:nvPicPr>
          <p:cNvPr id="18" name="Picture 17" descr="A close-up of a graph&#10;&#10;Description automatically generated with low confidence">
            <a:extLst>
              <a:ext uri="{FF2B5EF4-FFF2-40B4-BE49-F238E27FC236}">
                <a16:creationId xmlns:a16="http://schemas.microsoft.com/office/drawing/2014/main" id="{9A9C158B-6582-677B-0351-0E8DF6835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46" y="3275821"/>
            <a:ext cx="10092391" cy="5673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C275A0-C4C1-26EF-5BA7-5995E99E185E}"/>
              </a:ext>
            </a:extLst>
          </p:cNvPr>
          <p:cNvSpPr txBox="1"/>
          <p:nvPr/>
        </p:nvSpPr>
        <p:spPr>
          <a:xfrm>
            <a:off x="6658846" y="2251023"/>
            <a:ext cx="9200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000" b="1" dirty="0">
                <a:hlinkClick r:id="rId6"/>
              </a:rPr>
              <a:t>Ejemplo de </a:t>
            </a:r>
            <a:r>
              <a:rPr lang="es-EC" sz="3000" b="1" dirty="0" err="1">
                <a:hlinkClick r:id="rId6"/>
              </a:rPr>
              <a:t>Dashboard</a:t>
            </a:r>
            <a:r>
              <a:rPr lang="es-EC" sz="3000" b="1" dirty="0">
                <a:hlinkClick r:id="rId6"/>
              </a:rPr>
              <a:t> para Portafolio</a:t>
            </a:r>
            <a:r>
              <a:rPr lang="en-CA" sz="3000" b="1" dirty="0">
                <a:hlinkClick r:id="rId6"/>
              </a:rPr>
              <a:t>: </a:t>
            </a:r>
            <a:r>
              <a:rPr lang="en-CA" sz="3000" b="1" dirty="0" err="1">
                <a:hlinkClick r:id="rId6"/>
              </a:rPr>
              <a:t>Visualizando</a:t>
            </a:r>
            <a:r>
              <a:rPr lang="en-CA" sz="3000" b="1" dirty="0">
                <a:hlinkClick r:id="rId6"/>
              </a:rPr>
              <a:t> </a:t>
            </a:r>
            <a:r>
              <a:rPr lang="en-CA" sz="3000" b="1" dirty="0" err="1">
                <a:hlinkClick r:id="rId6"/>
              </a:rPr>
              <a:t>Datos</a:t>
            </a:r>
            <a:r>
              <a:rPr lang="en-CA" sz="3000" b="1" dirty="0">
                <a:hlinkClick r:id="rId6"/>
              </a:rPr>
              <a:t> de M</a:t>
            </a:r>
            <a:r>
              <a:rPr lang="es-EC" sz="3000" b="1" dirty="0" err="1">
                <a:hlinkClick r:id="rId6"/>
              </a:rPr>
              <a:t>úsica</a:t>
            </a:r>
            <a:r>
              <a:rPr lang="es-EC" sz="3000" b="1" dirty="0">
                <a:hlinkClick r:id="rId6"/>
              </a:rPr>
              <a:t> con </a:t>
            </a:r>
            <a:r>
              <a:rPr lang="es-EC" sz="3000" b="1" dirty="0" err="1">
                <a:hlinkClick r:id="rId6"/>
              </a:rPr>
              <a:t>Tableau</a:t>
            </a:r>
            <a:endParaRPr lang="en-US" sz="3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F6F22-140E-CAD0-1CBC-E98F9DAF23FD}"/>
              </a:ext>
            </a:extLst>
          </p:cNvPr>
          <p:cNvSpPr txBox="1"/>
          <p:nvPr/>
        </p:nvSpPr>
        <p:spPr>
          <a:xfrm>
            <a:off x="6634438" y="8975161"/>
            <a:ext cx="10116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500" dirty="0"/>
              <a:t>Realizado con datos de </a:t>
            </a:r>
            <a:r>
              <a:rPr lang="es-EC" sz="1500" dirty="0" err="1"/>
              <a:t>scrobbles</a:t>
            </a:r>
            <a:r>
              <a:rPr lang="es-EC" sz="1500" dirty="0"/>
              <a:t> mediante el paquete </a:t>
            </a:r>
            <a:r>
              <a:rPr lang="es-EC" sz="1500" dirty="0" err="1"/>
              <a:t>lastfmR</a:t>
            </a:r>
            <a:r>
              <a:rPr lang="es-EC" sz="1500" dirty="0"/>
              <a:t> de R. </a:t>
            </a:r>
            <a:r>
              <a:rPr lang="es-EC" sz="1500" dirty="0">
                <a:hlinkClick r:id="rId7"/>
              </a:rPr>
              <a:t>Ver proyecto en GitHub aquí</a:t>
            </a:r>
            <a:r>
              <a:rPr lang="es-EC" sz="1500" dirty="0"/>
              <a:t>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8821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295" y="8785340"/>
            <a:ext cx="1576181" cy="1576181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47592" y="274744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Avenir Next LT Pro Demi" panose="020B0704020202020204" pitchFamily="34" charset="0"/>
              </a:rPr>
              <a:t>Pros y contras de </a:t>
            </a:r>
            <a:r>
              <a:rPr lang="es-EC" sz="5000" dirty="0" err="1">
                <a:latin typeface="Avenir Next LT Pro Demi" panose="020B0704020202020204" pitchFamily="34" charset="0"/>
              </a:rPr>
              <a:t>Tableau</a:t>
            </a:r>
            <a:endParaRPr lang="en-US" sz="5000" dirty="0">
              <a:latin typeface="Avenir Next LT Pro Demi" panose="020B07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3BB19-4885-8464-9814-64E7E63B7CD1}"/>
              </a:ext>
            </a:extLst>
          </p:cNvPr>
          <p:cNvSpPr txBox="1"/>
          <p:nvPr/>
        </p:nvSpPr>
        <p:spPr>
          <a:xfrm>
            <a:off x="1617302" y="1601472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 dirty="0">
                <a:latin typeface="+mj-lt"/>
              </a:rPr>
              <a:t>Pros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78692-B92F-45C3-3D8C-8B5D66E1246B}"/>
              </a:ext>
            </a:extLst>
          </p:cNvPr>
          <p:cNvSpPr txBox="1"/>
          <p:nvPr/>
        </p:nvSpPr>
        <p:spPr>
          <a:xfrm>
            <a:off x="381000" y="2413600"/>
            <a:ext cx="842432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Interfaz simple y rápida de utilizar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Fácilmente accesible para Windows y MacOS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Visualizaciones potentes y dinámicas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IF THEN ELSEIF no disponible en </a:t>
            </a:r>
            <a:r>
              <a:rPr lang="es-EC" sz="3000" dirty="0" err="1">
                <a:latin typeface="Avenir Next LT Pro" panose="020B0504020202020204" pitchFamily="34" charset="0"/>
              </a:rPr>
              <a:t>Power</a:t>
            </a:r>
            <a:r>
              <a:rPr lang="es-EC" sz="3000" dirty="0">
                <a:latin typeface="Avenir Next LT Pro" panose="020B0504020202020204" pitchFamily="34" charset="0"/>
              </a:rPr>
              <a:t> BI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Excelente integración con productos Google, R, Python, C++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 err="1">
                <a:latin typeface="Avenir Next LT Pro" panose="020B0504020202020204" pitchFamily="34" charset="0"/>
              </a:rPr>
              <a:t>Tableau</a:t>
            </a:r>
            <a:r>
              <a:rPr lang="es-EC" sz="3000" dirty="0">
                <a:latin typeface="Avenir Next LT Pro" panose="020B0504020202020204" pitchFamily="34" charset="0"/>
              </a:rPr>
              <a:t> </a:t>
            </a:r>
            <a:r>
              <a:rPr lang="es-EC" sz="3000" dirty="0" err="1">
                <a:latin typeface="Avenir Next LT Pro" panose="020B0504020202020204" pitchFamily="34" charset="0"/>
              </a:rPr>
              <a:t>Public</a:t>
            </a:r>
            <a:r>
              <a:rPr lang="es-EC" sz="3000" dirty="0">
                <a:latin typeface="Avenir Next LT Pro" panose="020B0504020202020204" pitchFamily="34" charset="0"/>
              </a:rPr>
              <a:t> completamente gratuito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Versión premium gratuita para estudiantes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Despliegue de </a:t>
            </a:r>
            <a:r>
              <a:rPr lang="es-EC" sz="3000" dirty="0" err="1">
                <a:latin typeface="Avenir Next LT Pro" panose="020B0504020202020204" pitchFamily="34" charset="0"/>
              </a:rPr>
              <a:t>dashboards</a:t>
            </a:r>
            <a:r>
              <a:rPr lang="es-EC" sz="3000" dirty="0">
                <a:latin typeface="Avenir Next LT Pro" panose="020B0504020202020204" pitchFamily="34" charset="0"/>
              </a:rPr>
              <a:t> para portafolios de analítica gratuito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</a:rPr>
              <a:t>Desempeño computacional superior a </a:t>
            </a:r>
            <a:r>
              <a:rPr lang="es-EC" sz="3000" dirty="0" err="1">
                <a:latin typeface="Avenir Next LT Pro" panose="020B0504020202020204" pitchFamily="34" charset="0"/>
              </a:rPr>
              <a:t>Power</a:t>
            </a:r>
            <a:r>
              <a:rPr lang="es-EC" sz="3000" dirty="0">
                <a:latin typeface="Avenir Next LT Pro" panose="020B0504020202020204" pitchFamily="34" charset="0"/>
              </a:rPr>
              <a:t> BI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C" sz="30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E2D66-8CE9-9202-1E12-FAF5C14BCF65}"/>
              </a:ext>
            </a:extLst>
          </p:cNvPr>
          <p:cNvSpPr txBox="1"/>
          <p:nvPr/>
        </p:nvSpPr>
        <p:spPr>
          <a:xfrm>
            <a:off x="9649100" y="160147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 b="1" dirty="0">
                <a:latin typeface="+mj-lt"/>
              </a:rPr>
              <a:t>Contras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1AC06-E488-6E40-031F-FD97690A8539}"/>
              </a:ext>
            </a:extLst>
          </p:cNvPr>
          <p:cNvSpPr txBox="1"/>
          <p:nvPr/>
        </p:nvSpPr>
        <p:spPr>
          <a:xfrm>
            <a:off x="9123218" y="2398067"/>
            <a:ext cx="82080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Poco reproducible (igual que </a:t>
            </a:r>
            <a:r>
              <a:rPr lang="es-EC" sz="3000" dirty="0" err="1"/>
              <a:t>Power</a:t>
            </a:r>
            <a:r>
              <a:rPr lang="es-EC" sz="3000" dirty="0"/>
              <a:t> BI)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Algunas opciones básicas no están disponibles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Relativamente débil en limpieza y manipulación avanzada de datos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Sintaxis de DAX algo más intuitiva que fórmulas de </a:t>
            </a:r>
            <a:r>
              <a:rPr lang="es-EC" sz="3000" dirty="0" err="1"/>
              <a:t>Tableau</a:t>
            </a:r>
            <a:endParaRPr lang="es-EC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Sin versión pro, no se puede guardar archivos de forma privada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 err="1"/>
              <a:t>Dashboarding</a:t>
            </a:r>
            <a:r>
              <a:rPr lang="es-EC" sz="3000" dirty="0"/>
              <a:t> menos flexible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Premium costoso y no trabaja con economías de escala con MS Office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3000" dirty="0"/>
              <a:t>Poco usado en Ecuador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C" sz="3000" dirty="0"/>
          </a:p>
        </p:txBody>
      </p:sp>
    </p:spTree>
    <p:extLst>
      <p:ext uri="{BB962C8B-B14F-4D97-AF65-F5344CB8AC3E}">
        <p14:creationId xmlns:p14="http://schemas.microsoft.com/office/powerpoint/2010/main" val="26258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BEB66E4-5E3E-DC0F-21D1-3AEF7B02D877}"/>
              </a:ext>
            </a:extLst>
          </p:cNvPr>
          <p:cNvSpPr txBox="1"/>
          <p:nvPr/>
        </p:nvSpPr>
        <p:spPr>
          <a:xfrm>
            <a:off x="1247592" y="327666"/>
            <a:ext cx="131767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Avenir Next LT Pro Demi" panose="020B0704020202020204" pitchFamily="34" charset="0"/>
              </a:rPr>
              <a:t>Sobre el curso</a:t>
            </a:r>
            <a:endParaRPr lang="en-US" sz="5000" dirty="0">
              <a:latin typeface="Avenir Next LT Pro Demi" panose="020B0704020202020204" pitchFamily="34" charset="0"/>
            </a:endParaRPr>
          </a:p>
        </p:txBody>
      </p: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843" y="8343888"/>
            <a:ext cx="2017634" cy="2017634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5852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454F7-32D1-4B22-31CB-C5EE280E30FF}"/>
              </a:ext>
            </a:extLst>
          </p:cNvPr>
          <p:cNvSpPr txBox="1"/>
          <p:nvPr/>
        </p:nvSpPr>
        <p:spPr>
          <a:xfrm>
            <a:off x="228600" y="3551217"/>
            <a:ext cx="73700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Cubriremos visualización básica e intermedia con </a:t>
            </a:r>
            <a:r>
              <a:rPr lang="es-EC" sz="3000" dirty="0" err="1"/>
              <a:t>Tableau</a:t>
            </a:r>
            <a:r>
              <a:rPr lang="es-EC" sz="3000" dirty="0"/>
              <a:t> </a:t>
            </a:r>
            <a:r>
              <a:rPr lang="es-EC" sz="3000" dirty="0" err="1"/>
              <a:t>Public</a:t>
            </a:r>
            <a:r>
              <a:rPr lang="es-EC" sz="3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/>
              <a:t>Obviaremos</a:t>
            </a:r>
            <a:r>
              <a:rPr lang="en-US" sz="3000" dirty="0"/>
              <a:t> </a:t>
            </a:r>
            <a:r>
              <a:rPr lang="en-US" sz="3000" dirty="0" err="1"/>
              <a:t>temas</a:t>
            </a:r>
            <a:r>
              <a:rPr lang="en-US" sz="3000" dirty="0"/>
              <a:t> </a:t>
            </a:r>
            <a:r>
              <a:rPr lang="en-US" sz="3000" dirty="0" err="1"/>
              <a:t>como</a:t>
            </a:r>
            <a:r>
              <a:rPr lang="en-US" sz="3000" dirty="0"/>
              <a:t> </a:t>
            </a:r>
            <a:r>
              <a:rPr lang="en-US" sz="3000" dirty="0" err="1"/>
              <a:t>preparación</a:t>
            </a:r>
            <a:r>
              <a:rPr lang="en-US" sz="3000" dirty="0"/>
              <a:t> de bases de </a:t>
            </a:r>
            <a:r>
              <a:rPr lang="en-US" sz="3000" dirty="0" err="1"/>
              <a:t>datos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Scripting </a:t>
            </a:r>
            <a:r>
              <a:rPr lang="en-US" sz="3000" dirty="0" err="1"/>
              <a:t>básico</a:t>
            </a:r>
            <a:r>
              <a:rPr lang="en-US" sz="3000" dirty="0"/>
              <a:t> con </a:t>
            </a:r>
            <a:r>
              <a:rPr lang="en-US" sz="3000" dirty="0" err="1"/>
              <a:t>comandos</a:t>
            </a:r>
            <a:r>
              <a:rPr lang="en-US" sz="3000" dirty="0"/>
              <a:t> de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/>
              <a:t>Enfoque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</a:t>
            </a:r>
            <a:r>
              <a:rPr lang="en-US" sz="3000" dirty="0" err="1"/>
              <a:t>buenas</a:t>
            </a:r>
            <a:r>
              <a:rPr lang="en-US" sz="3000" dirty="0"/>
              <a:t> </a:t>
            </a:r>
            <a:r>
              <a:rPr lang="es-EC" sz="3000" dirty="0"/>
              <a:t>prácticas</a:t>
            </a:r>
            <a:r>
              <a:rPr lang="en-US" sz="3000" dirty="0"/>
              <a:t>, </a:t>
            </a:r>
            <a:r>
              <a:rPr lang="en-US" sz="3000" dirty="0" err="1"/>
              <a:t>tipos</a:t>
            </a:r>
            <a:r>
              <a:rPr lang="en-US" sz="3000" dirty="0"/>
              <a:t> de </a:t>
            </a:r>
            <a:r>
              <a:rPr lang="en-US" sz="3000" dirty="0" err="1"/>
              <a:t>visualizaciones</a:t>
            </a:r>
            <a:r>
              <a:rPr lang="en-US" sz="3000" dirty="0"/>
              <a:t>, entre </a:t>
            </a:r>
            <a:r>
              <a:rPr lang="en-US" sz="3000" dirty="0" err="1"/>
              <a:t>otros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FFC8DA-C876-A426-0CF6-0A5C24230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707" y="2087212"/>
            <a:ext cx="9973105" cy="61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72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295" y="8785340"/>
            <a:ext cx="1576181" cy="1576181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4" y="15736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47592" y="319642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000" dirty="0">
                <a:latin typeface="Avenir Next LT Pro Demi" panose="020B0704020202020204" pitchFamily="34" charset="0"/>
              </a:rPr>
              <a:t>Ideas para </a:t>
            </a:r>
            <a:r>
              <a:rPr lang="en-CA" sz="5000" dirty="0" err="1">
                <a:latin typeface="Avenir Next LT Pro Demi" panose="020B0704020202020204" pitchFamily="34" charset="0"/>
              </a:rPr>
              <a:t>proyectos</a:t>
            </a:r>
            <a:endParaRPr lang="en-US" sz="5000" dirty="0">
              <a:latin typeface="Avenir Next LT Pro Demi" panose="020B07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A2426-CE67-C5FB-86A5-DE96786E328A}"/>
              </a:ext>
            </a:extLst>
          </p:cNvPr>
          <p:cNvSpPr txBox="1"/>
          <p:nvPr/>
        </p:nvSpPr>
        <p:spPr>
          <a:xfrm>
            <a:off x="8167386" y="2531613"/>
            <a:ext cx="9311367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 err="1"/>
              <a:t>Tableau’s</a:t>
            </a:r>
            <a:r>
              <a:rPr lang="es-EC" sz="3000" dirty="0"/>
              <a:t> </a:t>
            </a:r>
            <a:r>
              <a:rPr lang="es-EC" sz="3000" dirty="0" err="1"/>
              <a:t>Viz</a:t>
            </a:r>
            <a:r>
              <a:rPr lang="es-EC" sz="3000" dirty="0"/>
              <a:t> of </a:t>
            </a:r>
            <a:r>
              <a:rPr lang="es-EC" sz="3000" dirty="0" err="1"/>
              <a:t>the</a:t>
            </a:r>
            <a:r>
              <a:rPr lang="es-EC" sz="3000" dirty="0"/>
              <a:t>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El </a:t>
            </a:r>
            <a:r>
              <a:rPr lang="es-EC" sz="3000" dirty="0" err="1"/>
              <a:t>Quantificador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Datos anuales a nivel de país en el Banco Mundial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Indicadores macroeconómicos en </a:t>
            </a:r>
            <a:r>
              <a:rPr lang="es-EC" sz="3000" dirty="0" err="1"/>
              <a:t>World</a:t>
            </a:r>
            <a:r>
              <a:rPr lang="es-EC" sz="3000" dirty="0"/>
              <a:t> </a:t>
            </a:r>
            <a:r>
              <a:rPr lang="es-EC" sz="3000" dirty="0" err="1"/>
              <a:t>Economic</a:t>
            </a:r>
            <a:r>
              <a:rPr lang="es-EC" sz="3000" dirty="0"/>
              <a:t> Outlook del FMI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Bases de datos International </a:t>
            </a:r>
            <a:r>
              <a:rPr lang="es-EC" sz="3000" dirty="0" err="1"/>
              <a:t>Labour</a:t>
            </a:r>
            <a:r>
              <a:rPr lang="es-EC" sz="3000" dirty="0"/>
              <a:t> </a:t>
            </a:r>
            <a:r>
              <a:rPr lang="es-EC" sz="3000" dirty="0" err="1"/>
              <a:t>Organization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 err="1"/>
              <a:t>Kaggle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Encuestas de empleo EEUU (</a:t>
            </a:r>
            <a:r>
              <a:rPr lang="es-EC" sz="3000" dirty="0" err="1"/>
              <a:t>Current</a:t>
            </a:r>
            <a:r>
              <a:rPr lang="es-EC" sz="3000" dirty="0"/>
              <a:t> </a:t>
            </a:r>
            <a:r>
              <a:rPr lang="es-EC" sz="3000" dirty="0" err="1"/>
              <a:t>population</a:t>
            </a:r>
            <a:r>
              <a:rPr lang="es-EC" sz="3000" dirty="0"/>
              <a:t> </a:t>
            </a:r>
            <a:r>
              <a:rPr lang="es-EC" sz="3000" dirty="0" err="1"/>
              <a:t>survey</a:t>
            </a:r>
            <a:r>
              <a:rPr lang="es-EC" sz="3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Banco de datos </a:t>
            </a:r>
            <a:r>
              <a:rPr lang="es-EC" sz="3000" dirty="0" err="1"/>
              <a:t>Statistics</a:t>
            </a:r>
            <a:r>
              <a:rPr lang="es-EC" sz="3000" dirty="0"/>
              <a:t> </a:t>
            </a:r>
            <a:r>
              <a:rPr lang="es-EC" sz="3000" dirty="0" err="1"/>
              <a:t>Canada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Encuestas </a:t>
            </a:r>
            <a:r>
              <a:rPr lang="es-EC" sz="3000" dirty="0" err="1"/>
              <a:t>Latinobarómetro</a:t>
            </a:r>
            <a:r>
              <a:rPr lang="es-EC" sz="3000" dirty="0"/>
              <a:t>, LAPOP, </a:t>
            </a:r>
            <a:r>
              <a:rPr lang="es-EC" sz="3000" dirty="0" err="1"/>
              <a:t>World</a:t>
            </a:r>
            <a:r>
              <a:rPr lang="es-EC" sz="3000" dirty="0"/>
              <a:t> </a:t>
            </a:r>
            <a:r>
              <a:rPr lang="es-EC" sz="3000" dirty="0" err="1"/>
              <a:t>Values</a:t>
            </a:r>
            <a:r>
              <a:rPr lang="es-EC" sz="3000" dirty="0"/>
              <a:t> </a:t>
            </a:r>
            <a:r>
              <a:rPr lang="es-EC" sz="3000" dirty="0" err="1"/>
              <a:t>Survey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Acceso a datos de Spotify, personales y globales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3000" dirty="0"/>
          </a:p>
          <a:p>
            <a:endParaRPr lang="es-EC" sz="3000" dirty="0"/>
          </a:p>
          <a:p>
            <a:endParaRPr lang="es-EC" sz="3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5D365-3719-3EE2-C4BB-F239668CF985}"/>
              </a:ext>
            </a:extLst>
          </p:cNvPr>
          <p:cNvSpPr txBox="1"/>
          <p:nvPr/>
        </p:nvSpPr>
        <p:spPr>
          <a:xfrm>
            <a:off x="475577" y="1506073"/>
            <a:ext cx="14449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000" b="1" dirty="0"/>
              <a:t>Nacional</a:t>
            </a:r>
            <a:endParaRPr lang="en-US" sz="3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026898-EA5C-7A8C-DF2D-46D37C72DF3F}"/>
              </a:ext>
            </a:extLst>
          </p:cNvPr>
          <p:cNvSpPr txBox="1"/>
          <p:nvPr/>
        </p:nvSpPr>
        <p:spPr>
          <a:xfrm>
            <a:off x="8167386" y="1508105"/>
            <a:ext cx="14449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000" b="1" dirty="0"/>
              <a:t>Internacional</a:t>
            </a:r>
            <a:endParaRPr lang="en-US" sz="3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C2249-0824-8DCF-4DE8-FC2575ABD53A}"/>
              </a:ext>
            </a:extLst>
          </p:cNvPr>
          <p:cNvSpPr txBox="1"/>
          <p:nvPr/>
        </p:nvSpPr>
        <p:spPr>
          <a:xfrm>
            <a:off x="365583" y="2075530"/>
            <a:ext cx="7320961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Banco de Datos Abiertos del Ecuador (</a:t>
            </a:r>
            <a:r>
              <a:rPr lang="es-EC" sz="3000" dirty="0">
                <a:hlinkClick r:id="rId5"/>
              </a:rPr>
              <a:t>https://www.datosabiertos.gob.ec</a:t>
            </a:r>
            <a:r>
              <a:rPr lang="es-EC" sz="3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Directorio de Compañías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Información ambiental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Ventas de vehículos mensuales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Contratos laborales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Catastro tributario SRI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Electorales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Adjudicación de contratos públicos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Datos COVID-19 Ecuador (proyecto </a:t>
            </a:r>
            <a:r>
              <a:rPr lang="es-EC" sz="3000" dirty="0" err="1"/>
              <a:t>Ecuacovid</a:t>
            </a:r>
            <a:r>
              <a:rPr lang="es-EC" sz="3000" dirty="0"/>
              <a:t> en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Encuestas y registros administrativos INEC</a:t>
            </a:r>
          </a:p>
          <a:p>
            <a:endParaRPr lang="es-EC" sz="3000" dirty="0"/>
          </a:p>
          <a:p>
            <a:endParaRPr lang="es-EC" sz="3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3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295" y="8785340"/>
            <a:ext cx="1576181" cy="1576181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14" y="228294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78368" y="450552"/>
            <a:ext cx="13782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latin typeface="Avenir Next LT Pro Demi" panose="020B0704020202020204" pitchFamily="34" charset="0"/>
              </a:rPr>
              <a:t>Proyecto Individual</a:t>
            </a:r>
            <a:r>
              <a:rPr lang="en-US" sz="4000" dirty="0">
                <a:latin typeface="Avenir Next LT Pro Demi" panose="020B0704020202020204" pitchFamily="34" charset="0"/>
              </a:rPr>
              <a:t>: Dashboard Directorio de </a:t>
            </a:r>
            <a:r>
              <a:rPr lang="en-US" sz="4000" dirty="0" err="1">
                <a:latin typeface="Avenir Next LT Pro Demi" panose="020B0704020202020204" pitchFamily="34" charset="0"/>
              </a:rPr>
              <a:t>Compañías</a:t>
            </a:r>
            <a:endParaRPr lang="en-US" sz="4000" dirty="0">
              <a:latin typeface="Avenir Next LT Pro Demi" panose="020B07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FAD23-21E0-6F18-F3C9-0F9C15B5648C}"/>
              </a:ext>
            </a:extLst>
          </p:cNvPr>
          <p:cNvSpPr txBox="1"/>
          <p:nvPr/>
        </p:nvSpPr>
        <p:spPr>
          <a:xfrm>
            <a:off x="331816" y="1762515"/>
            <a:ext cx="7758389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C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500" dirty="0"/>
              <a:t>Con lo aprendido, realizar un </a:t>
            </a:r>
            <a:r>
              <a:rPr lang="es-EC" sz="2500" dirty="0" err="1"/>
              <a:t>miniproyecto</a:t>
            </a:r>
            <a:r>
              <a:rPr lang="es-EC" sz="2500" dirty="0"/>
              <a:t> sobre los datos del Directorio de Compañías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500" dirty="0"/>
              <a:t>Crear un </a:t>
            </a:r>
            <a:r>
              <a:rPr lang="es-EC" sz="2500" dirty="0" err="1"/>
              <a:t>dashboard</a:t>
            </a:r>
            <a:r>
              <a:rPr lang="es-EC" sz="2500" dirty="0"/>
              <a:t> ejecutivo sobre la economía empresarial del Ecuador, enfocándose en la creación de empresas.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500" dirty="0"/>
              <a:t>La Superintendencia de Compañías, Valores y Seguros (SUPERCIAS) compila información básica sobre todas las empresas registradas del ecuador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Activas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En disolución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Otros estados no operativos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500" dirty="0"/>
              <a:t>El proyecto evaluará</a:t>
            </a:r>
            <a:r>
              <a:rPr lang="en-US" sz="2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 err="1"/>
              <a:t>Capacidad</a:t>
            </a:r>
            <a:r>
              <a:rPr lang="en-US" sz="2500" dirty="0"/>
              <a:t> de </a:t>
            </a:r>
            <a:r>
              <a:rPr lang="en-US" sz="2500" dirty="0" err="1"/>
              <a:t>investigaci</a:t>
            </a:r>
            <a:r>
              <a:rPr lang="es-EC" sz="2500" dirty="0" err="1"/>
              <a:t>ón</a:t>
            </a:r>
            <a:r>
              <a:rPr lang="es-EC" sz="2500" dirty="0"/>
              <a:t> y proactividad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Resolución de problemas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Visualización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Integración de varias herramientas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500" dirty="0"/>
              <a:t>Redacción de informes profesionales</a:t>
            </a:r>
          </a:p>
          <a:p>
            <a:endParaRPr lang="es-EC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C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963B3-C3C1-A8AF-23AD-FF93F213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916" y="2855405"/>
            <a:ext cx="7389294" cy="52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1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295" y="8785340"/>
            <a:ext cx="1576181" cy="1576181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14" y="228294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78368" y="450552"/>
            <a:ext cx="13782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Next LT Pro Demi" panose="020B0704020202020204" pitchFamily="34" charset="0"/>
              </a:rPr>
              <a:t> ¡Gracias </a:t>
            </a:r>
            <a:r>
              <a:rPr lang="en-US" sz="4000" dirty="0" err="1">
                <a:latin typeface="Avenir Next LT Pro Demi" panose="020B0704020202020204" pitchFamily="34" charset="0"/>
              </a:rPr>
              <a:t>por</a:t>
            </a:r>
            <a:r>
              <a:rPr lang="en-US" sz="4000" dirty="0">
                <a:latin typeface="Avenir Next LT Pro Demi" panose="020B0704020202020204" pitchFamily="34" charset="0"/>
              </a:rPr>
              <a:t> </a:t>
            </a:r>
            <a:r>
              <a:rPr lang="en-US" sz="4000" dirty="0" err="1">
                <a:latin typeface="Avenir Next LT Pro Demi" panose="020B0704020202020204" pitchFamily="34" charset="0"/>
              </a:rPr>
              <a:t>su</a:t>
            </a:r>
            <a:r>
              <a:rPr lang="en-US" sz="4000" dirty="0">
                <a:latin typeface="Avenir Next LT Pro Demi" panose="020B0704020202020204" pitchFamily="34" charset="0"/>
              </a:rPr>
              <a:t> </a:t>
            </a:r>
            <a:r>
              <a:rPr lang="en-US" sz="4000" dirty="0" err="1">
                <a:latin typeface="Avenir Next LT Pro Demi" panose="020B0704020202020204" pitchFamily="34" charset="0"/>
              </a:rPr>
              <a:t>atención</a:t>
            </a:r>
            <a:r>
              <a:rPr lang="en-US" sz="4000" dirty="0">
                <a:latin typeface="Avenir Next LT Pro Demi" panose="020B0704020202020204" pitchFamily="34" charset="0"/>
              </a:rPr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5B428D-F7D8-4BDC-30F6-2BE2E26B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33" y="1514475"/>
            <a:ext cx="9677400" cy="72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2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295" y="8785340"/>
            <a:ext cx="1576181" cy="1576181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14" y="205413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124218" y="393646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000" dirty="0" err="1">
                <a:latin typeface="Avenir Next LT Pro Demi" panose="020B0704020202020204" pitchFamily="34" charset="0"/>
              </a:rPr>
              <a:t>Referencias</a:t>
            </a:r>
            <a:endParaRPr lang="en-US" sz="5000" dirty="0">
              <a:latin typeface="Avenir Next LT Pro Demi" panose="020B07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ACDCC-B9F3-3C29-FF15-70D11A02C4D2}"/>
              </a:ext>
            </a:extLst>
          </p:cNvPr>
          <p:cNvSpPr txBox="1"/>
          <p:nvPr/>
        </p:nvSpPr>
        <p:spPr>
          <a:xfrm>
            <a:off x="265903" y="1443653"/>
            <a:ext cx="17325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 err="1"/>
              <a:t>DataCamp</a:t>
            </a:r>
            <a:endParaRPr lang="en-CA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3000" dirty="0"/>
              <a:t>Introduction to Tableau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3000" dirty="0"/>
              <a:t>Creating Dashboards with Tableau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3000" dirty="0"/>
              <a:t>Data Visualization with Tableau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3000" dirty="0"/>
              <a:t>Understanding Data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dirty="0" err="1">
                <a:hlinkClick r:id="rId5"/>
              </a:rPr>
              <a:t>Visualizaci</a:t>
            </a:r>
            <a:r>
              <a:rPr lang="es-EC" sz="3000" dirty="0" err="1">
                <a:hlinkClick r:id="rId5"/>
              </a:rPr>
              <a:t>ón</a:t>
            </a:r>
            <a:r>
              <a:rPr lang="es-EC" sz="3000" dirty="0">
                <a:hlinkClick r:id="rId5"/>
              </a:rPr>
              <a:t> de datos con </a:t>
            </a:r>
            <a:r>
              <a:rPr lang="es-EC" sz="3000" dirty="0" err="1">
                <a:hlinkClick r:id="rId5"/>
              </a:rPr>
              <a:t>Tableau</a:t>
            </a:r>
            <a:r>
              <a:rPr lang="es-EC" sz="3000" dirty="0"/>
              <a:t>, Bejarano y Diago</a:t>
            </a:r>
            <a:r>
              <a:rPr lang="en-CA" sz="3000" dirty="0"/>
              <a:t> (2017).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34CDE-063A-DE82-0FBE-8635D17F91CC}"/>
              </a:ext>
            </a:extLst>
          </p:cNvPr>
          <p:cNvSpPr txBox="1"/>
          <p:nvPr/>
        </p:nvSpPr>
        <p:spPr>
          <a:xfrm>
            <a:off x="300539" y="4960569"/>
            <a:ext cx="173253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000" b="1" dirty="0"/>
              <a:t>Material adicional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 err="1"/>
              <a:t>DataCamp</a:t>
            </a:r>
            <a:r>
              <a:rPr lang="es-EC" sz="3000" dirty="0"/>
              <a:t>:</a:t>
            </a:r>
            <a:endParaRPr lang="en-CA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3000" dirty="0"/>
              <a:t>Todo </a:t>
            </a:r>
            <a:r>
              <a:rPr lang="en-CA" sz="3000" b="1" dirty="0"/>
              <a:t>Tableau Fundamentals (skill track)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3000" dirty="0"/>
              <a:t>Para ser expert@: </a:t>
            </a:r>
            <a:r>
              <a:rPr lang="en-CA" sz="3000" b="1" dirty="0"/>
              <a:t>Data Analyst with Tableau (career track)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000" dirty="0" err="1"/>
              <a:t>Recurso</a:t>
            </a:r>
            <a:r>
              <a:rPr lang="en-CA" sz="3000" dirty="0"/>
              <a:t> </a:t>
            </a:r>
            <a:r>
              <a:rPr lang="en-CA" sz="3000" dirty="0" err="1"/>
              <a:t>oficial</a:t>
            </a:r>
            <a:r>
              <a:rPr lang="en-CA" sz="3000" dirty="0"/>
              <a:t>: </a:t>
            </a:r>
            <a:r>
              <a:rPr lang="en-CA" sz="3000" dirty="0">
                <a:hlinkClick r:id="rId6"/>
              </a:rPr>
              <a:t>videos </a:t>
            </a:r>
            <a:r>
              <a:rPr lang="en-CA" sz="3000" dirty="0" err="1">
                <a:hlinkClick r:id="rId6"/>
              </a:rPr>
              <a:t>gratuitos</a:t>
            </a:r>
            <a:r>
              <a:rPr lang="en-CA" sz="3000" dirty="0">
                <a:hlinkClick r:id="rId6"/>
              </a:rPr>
              <a:t> de </a:t>
            </a:r>
            <a:r>
              <a:rPr lang="en-CA" sz="3000" dirty="0" err="1">
                <a:hlinkClick r:id="rId6"/>
              </a:rPr>
              <a:t>capacitaci</a:t>
            </a:r>
            <a:r>
              <a:rPr lang="es-EC" sz="3000" dirty="0" err="1">
                <a:hlinkClick r:id="rId6"/>
              </a:rPr>
              <a:t>ón</a:t>
            </a:r>
            <a:r>
              <a:rPr lang="es-EC" sz="3000" dirty="0">
                <a:hlinkClick r:id="rId6"/>
              </a:rPr>
              <a:t> de </a:t>
            </a:r>
            <a:r>
              <a:rPr lang="es-EC" sz="3000" dirty="0" err="1">
                <a:hlinkClick r:id="rId6"/>
              </a:rPr>
              <a:t>Tableau</a:t>
            </a:r>
            <a:r>
              <a:rPr lang="es-EC" sz="3000" dirty="0">
                <a:hlinkClick r:id="rId6"/>
              </a:rPr>
              <a:t> </a:t>
            </a:r>
            <a:r>
              <a:rPr lang="es-EC" sz="3000" dirty="0"/>
              <a:t>(en español)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dirty="0"/>
              <a:t>Acosta Ramírez, Camila (2022). </a:t>
            </a:r>
            <a:r>
              <a:rPr lang="es-ES" sz="3000" dirty="0">
                <a:hlinkClick r:id="rId7"/>
              </a:rPr>
              <a:t>Softwares para la visualización estadística</a:t>
            </a:r>
            <a:r>
              <a:rPr lang="es-ES" sz="3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185435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998377">
            <a:off x="-2485013" y="5804077"/>
            <a:ext cx="7403671" cy="7358572"/>
            <a:chOff x="0" y="0"/>
            <a:chExt cx="9871562" cy="9811429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915231" y="1207967"/>
              <a:ext cx="6547550" cy="6554940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73238" y="3343405"/>
              <a:ext cx="8031536" cy="6241705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243341" y="481092"/>
              <a:ext cx="6089841" cy="6691724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16927" y="50373"/>
            <a:ext cx="4244948" cy="2225456"/>
          </a:xfrm>
          <a:custGeom>
            <a:avLst/>
            <a:gdLst/>
            <a:ahLst/>
            <a:cxnLst/>
            <a:rect l="l" t="t" r="r" b="b"/>
            <a:pathLst>
              <a:path w="8871448" h="8871448">
                <a:moveTo>
                  <a:pt x="0" y="0"/>
                </a:moveTo>
                <a:lnTo>
                  <a:pt x="8871448" y="0"/>
                </a:lnTo>
                <a:lnTo>
                  <a:pt x="8871448" y="8871447"/>
                </a:lnTo>
                <a:lnTo>
                  <a:pt x="0" y="887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6" t="-60111" r="-7242" b="-5267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3027674" y="4213727"/>
            <a:ext cx="14925569" cy="284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39"/>
              </a:lnSpc>
            </a:pPr>
            <a:endParaRPr lang="en-CA" sz="7500" dirty="0">
              <a:solidFill>
                <a:srgbClr val="5B5B5F"/>
              </a:solidFill>
              <a:latin typeface="Archivo Narrow Bold"/>
            </a:endParaRPr>
          </a:p>
          <a:p>
            <a:pPr algn="r">
              <a:lnSpc>
                <a:spcPts val="5539"/>
              </a:lnSpc>
            </a:pPr>
            <a:r>
              <a:rPr lang="en-CA" sz="7500" dirty="0">
                <a:latin typeface="Avenir Next LT Pro Demi" panose="020B0704020202020204" pitchFamily="34" charset="0"/>
              </a:rPr>
              <a:t>Día 1: </a:t>
            </a:r>
            <a:r>
              <a:rPr lang="en-CA" sz="7500" dirty="0" err="1">
                <a:latin typeface="Avenir Next LT Pro Demi" panose="020B0704020202020204" pitchFamily="34" charset="0"/>
              </a:rPr>
              <a:t>Introducci</a:t>
            </a:r>
            <a:r>
              <a:rPr lang="es-EC" sz="7500" dirty="0" err="1">
                <a:latin typeface="Avenir Next LT Pro Demi" panose="020B0704020202020204" pitchFamily="34" charset="0"/>
              </a:rPr>
              <a:t>ón</a:t>
            </a:r>
            <a:r>
              <a:rPr lang="es-EC" sz="7500" dirty="0">
                <a:latin typeface="Avenir Next LT Pro Demi" panose="020B0704020202020204" pitchFamily="34" charset="0"/>
              </a:rPr>
              <a:t> a </a:t>
            </a:r>
            <a:r>
              <a:rPr lang="es-EC" sz="7500" dirty="0" err="1">
                <a:latin typeface="Avenir Next LT Pro Demi" panose="020B0704020202020204" pitchFamily="34" charset="0"/>
              </a:rPr>
              <a:t>Tableau</a:t>
            </a:r>
            <a:r>
              <a:rPr lang="es-EC" sz="7500" dirty="0">
                <a:latin typeface="Avenir Next LT Pro Demi" panose="020B0704020202020204" pitchFamily="34" charset="0"/>
              </a:rPr>
              <a:t> y Visualización Básica</a:t>
            </a:r>
          </a:p>
          <a:p>
            <a:pPr algn="r">
              <a:lnSpc>
                <a:spcPts val="5539"/>
              </a:lnSpc>
            </a:pPr>
            <a:r>
              <a:rPr lang="es-EC" sz="5500" dirty="0">
                <a:solidFill>
                  <a:srgbClr val="5B5B5F"/>
                </a:solidFill>
                <a:latin typeface="Archivo Narrow Bold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 rot="-5717734">
            <a:off x="13773555" y="-3141361"/>
            <a:ext cx="6971490" cy="6929023"/>
            <a:chOff x="0" y="0"/>
            <a:chExt cx="9295319" cy="9238697"/>
          </a:xfrm>
        </p:grpSpPr>
        <p:grpSp>
          <p:nvGrpSpPr>
            <p:cNvPr id="15" name="Group 15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5" name="Picture 24" descr="A blue letter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80C4A72-3B36-D671-ACE2-63BC7AF0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283" y="9119569"/>
            <a:ext cx="4873960" cy="10161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255" y="8877300"/>
            <a:ext cx="1484222" cy="1484222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20" y="39845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3100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09773" y="185750"/>
            <a:ext cx="131767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¿</a:t>
            </a:r>
            <a:r>
              <a:rPr lang="es-EC" sz="5000" dirty="0" err="1">
                <a:latin typeface="+mj-lt"/>
              </a:rPr>
              <a:t>Tableau</a:t>
            </a:r>
            <a:r>
              <a:rPr lang="es-EC" sz="5000" dirty="0">
                <a:latin typeface="+mj-lt"/>
              </a:rPr>
              <a:t>?</a:t>
            </a:r>
            <a:endParaRPr lang="en-US" sz="5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132BD-6710-47F6-5881-6B98EA7CE80A}"/>
              </a:ext>
            </a:extLst>
          </p:cNvPr>
          <p:cNvSpPr txBox="1"/>
          <p:nvPr/>
        </p:nvSpPr>
        <p:spPr>
          <a:xfrm>
            <a:off x="10274772" y="2310254"/>
            <a:ext cx="67662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Creado como un proyecto de ciencias de la computación en la Universidad de Stanford (California)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Chris </a:t>
            </a:r>
            <a:r>
              <a:rPr lang="es-EC" sz="3000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Stolte</a:t>
            </a: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 (Stanford, SFU)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Pat </a:t>
            </a:r>
            <a:r>
              <a:rPr lang="es-EC" sz="3000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Hanrahn</a:t>
            </a: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 (Wisconsin)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Christian </a:t>
            </a:r>
            <a:r>
              <a:rPr lang="es-EC" sz="3000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Chabot</a:t>
            </a: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 (Stanford, Sussex)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Plataforma de analítica de datos visual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Dashboarding</a:t>
            </a: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, visualización e IA en la misma plataforma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Factor diferenciador: </a:t>
            </a:r>
            <a:r>
              <a:rPr lang="es-EC" sz="3000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VizQL</a:t>
            </a:r>
            <a:r>
              <a:rPr lang="es-EC" sz="3000" dirty="0">
                <a:latin typeface="Avenir Next LT Pro" panose="020B0504020202020204" pitchFamily="34" charset="0"/>
                <a:cs typeface="Utsaah" panose="020B0502040204020203" pitchFamily="34" charset="0"/>
              </a:rPr>
              <a:t> o enfoque </a:t>
            </a:r>
            <a:r>
              <a:rPr lang="es-EC" sz="3000" i="1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point</a:t>
            </a:r>
            <a:r>
              <a:rPr lang="es-EC" sz="3000" i="1" dirty="0">
                <a:latin typeface="Avenir Next LT Pro" panose="020B0504020202020204" pitchFamily="34" charset="0"/>
                <a:cs typeface="Utsaah" panose="020B0502040204020203" pitchFamily="34" charset="0"/>
              </a:rPr>
              <a:t>-and-</a:t>
            </a:r>
            <a:r>
              <a:rPr lang="es-EC" sz="3000" i="1" dirty="0" err="1">
                <a:latin typeface="Avenir Next LT Pro" panose="020B0504020202020204" pitchFamily="34" charset="0"/>
                <a:cs typeface="Utsaah" panose="020B0502040204020203" pitchFamily="34" charset="0"/>
              </a:rPr>
              <a:t>click</a:t>
            </a:r>
            <a:endParaRPr lang="es-EC" sz="3000" i="1" dirty="0">
              <a:latin typeface="Avenir Next LT Pro" panose="020B0504020202020204" pitchFamily="34" charset="0"/>
              <a:cs typeface="Utsaah" panose="020B0502040204020203" pitchFamily="34" charset="0"/>
            </a:endParaRPr>
          </a:p>
        </p:txBody>
      </p:sp>
      <p:pic>
        <p:nvPicPr>
          <p:cNvPr id="16" name="Picture 15" descr="A picture containing outdoor, cloud, sky, skyline&#10;&#10;Description automatically generated">
            <a:extLst>
              <a:ext uri="{FF2B5EF4-FFF2-40B4-BE49-F238E27FC236}">
                <a16:creationId xmlns:a16="http://schemas.microsoft.com/office/drawing/2014/main" id="{63255F7D-253F-1783-C6E4-6CFF641B3C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480" r="11878"/>
          <a:stretch/>
        </p:blipFill>
        <p:spPr>
          <a:xfrm>
            <a:off x="6273444" y="1991371"/>
            <a:ext cx="3628356" cy="634477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019458-F8EE-A9AB-E6C9-6FB60D68A187}"/>
              </a:ext>
            </a:extLst>
          </p:cNvPr>
          <p:cNvCxnSpPr>
            <a:cxnSpLocks/>
          </p:cNvCxnSpPr>
          <p:nvPr/>
        </p:nvCxnSpPr>
        <p:spPr>
          <a:xfrm flipH="1">
            <a:off x="7318355" y="2874563"/>
            <a:ext cx="1371600" cy="10676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C222C0-F3F8-7F15-2717-714739A6731E}"/>
              </a:ext>
            </a:extLst>
          </p:cNvPr>
          <p:cNvSpPr txBox="1"/>
          <p:nvPr/>
        </p:nvSpPr>
        <p:spPr>
          <a:xfrm>
            <a:off x="6287299" y="844694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Salesforce Tower, SFO, California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E9EBC-6CC5-96C6-8E24-A6C312239E44}"/>
              </a:ext>
            </a:extLst>
          </p:cNvPr>
          <p:cNvSpPr txBox="1"/>
          <p:nvPr/>
        </p:nvSpPr>
        <p:spPr>
          <a:xfrm>
            <a:off x="566472" y="3408388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Avenir Next LT Pro" panose="020B0504020202020204" pitchFamily="34" charset="0"/>
              </a:rPr>
              <a:t>Tableau is a visual analytics platform transforming the way we use data to solve problems—empowering people and organizations to make the most of their data.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0B5E6-304B-D11E-1AC4-A7303C666879}"/>
              </a:ext>
            </a:extLst>
          </p:cNvPr>
          <p:cNvSpPr txBox="1"/>
          <p:nvPr/>
        </p:nvSpPr>
        <p:spPr>
          <a:xfrm>
            <a:off x="566472" y="6270710"/>
            <a:ext cx="29370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500" dirty="0"/>
              <a:t>Fuente</a:t>
            </a:r>
            <a:r>
              <a:rPr lang="en-CA" sz="1500" dirty="0"/>
              <a:t>: Tableau.com</a:t>
            </a:r>
          </a:p>
        </p:txBody>
      </p:sp>
    </p:spTree>
    <p:extLst>
      <p:ext uri="{BB962C8B-B14F-4D97-AF65-F5344CB8AC3E}">
        <p14:creationId xmlns:p14="http://schemas.microsoft.com/office/powerpoint/2010/main" val="335935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69496" y="198562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¡Comenzamos!</a:t>
            </a:r>
            <a:endParaRPr lang="en-US" sz="5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83A0C-701B-65E5-4068-CC375AFB7D1D}"/>
              </a:ext>
            </a:extLst>
          </p:cNvPr>
          <p:cNvSpPr txBox="1"/>
          <p:nvPr/>
        </p:nvSpPr>
        <p:spPr>
          <a:xfrm>
            <a:off x="360218" y="1679615"/>
            <a:ext cx="5227799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Acceso gratuito al programa y publicación de proyectos mediante </a:t>
            </a:r>
            <a:r>
              <a:rPr lang="es-EC" sz="3000" dirty="0" err="1"/>
              <a:t>Tableau</a:t>
            </a:r>
            <a:r>
              <a:rPr lang="es-EC" sz="3000" dirty="0"/>
              <a:t> </a:t>
            </a:r>
            <a:r>
              <a:rPr lang="es-EC" sz="3000" dirty="0" err="1"/>
              <a:t>Public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Utilizaremos la base de datos </a:t>
            </a:r>
            <a:r>
              <a:rPr lang="es-EC" sz="3000" i="1" dirty="0" err="1"/>
              <a:t>Superstore</a:t>
            </a:r>
            <a:endParaRPr lang="es-EC" sz="30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Publicada por </a:t>
            </a:r>
            <a:r>
              <a:rPr lang="es-EC" sz="3000" dirty="0" err="1"/>
              <a:t>Tableau</a:t>
            </a:r>
            <a:endParaRPr lang="es-EC" sz="3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3000" dirty="0"/>
              <a:t>Permite enfoque en visualización y análisis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Cargamos la base de datos mediante conector de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Seleccionamos la pestaña </a:t>
            </a:r>
            <a:r>
              <a:rPr lang="es-EC" sz="3000" i="1" dirty="0" err="1"/>
              <a:t>Orders</a:t>
            </a:r>
            <a:endParaRPr lang="es-EC" sz="3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3000" dirty="0"/>
              <a:t>Se activará una hoja en el libro de trabajo de </a:t>
            </a:r>
            <a:r>
              <a:rPr lang="es-EC" sz="3000" dirty="0" err="1"/>
              <a:t>Tableau</a:t>
            </a:r>
            <a:endParaRPr lang="es-EC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C2C583-0F75-6DB7-C6AD-FFD76C478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81"/>
          <a:stretch/>
        </p:blipFill>
        <p:spPr>
          <a:xfrm>
            <a:off x="5943600" y="2516432"/>
            <a:ext cx="12155894" cy="54396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AA9E32-13DA-D7A3-7797-78BF0FA4CC37}"/>
              </a:ext>
            </a:extLst>
          </p:cNvPr>
          <p:cNvSpPr txBox="1"/>
          <p:nvPr/>
        </p:nvSpPr>
        <p:spPr>
          <a:xfrm>
            <a:off x="5943600" y="7976685"/>
            <a:ext cx="807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500" dirty="0"/>
              <a:t>Fuente</a:t>
            </a:r>
            <a:r>
              <a:rPr lang="en-CA" sz="1500" dirty="0"/>
              <a:t>: </a:t>
            </a:r>
            <a:r>
              <a:rPr lang="en-CA" sz="1500" i="1" dirty="0" err="1"/>
              <a:t>Visualización</a:t>
            </a:r>
            <a:r>
              <a:rPr lang="en-CA" sz="1500" i="1" dirty="0"/>
              <a:t> de </a:t>
            </a:r>
            <a:r>
              <a:rPr lang="en-CA" sz="1500" i="1" dirty="0" err="1"/>
              <a:t>datos</a:t>
            </a:r>
            <a:r>
              <a:rPr lang="en-CA" sz="1500" i="1" dirty="0"/>
              <a:t> con Tableau</a:t>
            </a:r>
            <a:r>
              <a:rPr lang="en-CA" sz="1500" dirty="0"/>
              <a:t>,  </a:t>
            </a:r>
            <a:r>
              <a:rPr lang="en-CA" sz="1500" dirty="0" err="1"/>
              <a:t>Bejarano</a:t>
            </a:r>
            <a:r>
              <a:rPr lang="en-CA" sz="1500" dirty="0"/>
              <a:t> y Diago (2017)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3603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69496" y="198562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Interfaz de preparación de datos</a:t>
            </a:r>
            <a:endParaRPr lang="en-US" sz="5000" dirty="0"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61BD54-6E94-7872-EC9F-C028FC346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465" y="1900792"/>
            <a:ext cx="14327599" cy="65445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89394E-094D-744E-A5EB-16F0C0341E21}"/>
              </a:ext>
            </a:extLst>
          </p:cNvPr>
          <p:cNvSpPr txBox="1"/>
          <p:nvPr/>
        </p:nvSpPr>
        <p:spPr>
          <a:xfrm>
            <a:off x="1373465" y="8572500"/>
            <a:ext cx="807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500" dirty="0"/>
              <a:t>Fuente</a:t>
            </a:r>
            <a:r>
              <a:rPr lang="en-CA" sz="1500" dirty="0"/>
              <a:t>: </a:t>
            </a:r>
            <a:r>
              <a:rPr lang="en-CA" sz="1500" i="1" dirty="0" err="1"/>
              <a:t>Visualización</a:t>
            </a:r>
            <a:r>
              <a:rPr lang="en-CA" sz="1500" i="1" dirty="0"/>
              <a:t> de </a:t>
            </a:r>
            <a:r>
              <a:rPr lang="en-CA" sz="1500" i="1" dirty="0" err="1"/>
              <a:t>datos</a:t>
            </a:r>
            <a:r>
              <a:rPr lang="en-CA" sz="1500" i="1" dirty="0"/>
              <a:t> con Tableau</a:t>
            </a:r>
            <a:r>
              <a:rPr lang="en-CA" sz="1500" dirty="0"/>
              <a:t>, </a:t>
            </a:r>
            <a:r>
              <a:rPr lang="en-CA" sz="1500" dirty="0" err="1"/>
              <a:t>Bejarano</a:t>
            </a:r>
            <a:r>
              <a:rPr lang="en-CA" sz="1500" dirty="0"/>
              <a:t> y Diago (2017)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5431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69496" y="198562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Interfaz de las hojas de </a:t>
            </a:r>
            <a:r>
              <a:rPr lang="es-EC" sz="5000" dirty="0" err="1">
                <a:latin typeface="+mj-lt"/>
              </a:rPr>
              <a:t>Tableau</a:t>
            </a:r>
            <a:endParaRPr lang="en-US" sz="50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9394E-094D-744E-A5EB-16F0C0341E21}"/>
              </a:ext>
            </a:extLst>
          </p:cNvPr>
          <p:cNvSpPr txBox="1"/>
          <p:nvPr/>
        </p:nvSpPr>
        <p:spPr>
          <a:xfrm>
            <a:off x="1905000" y="8549145"/>
            <a:ext cx="807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500" dirty="0"/>
              <a:t>Fuente</a:t>
            </a:r>
            <a:r>
              <a:rPr lang="en-CA" sz="1500" dirty="0"/>
              <a:t>: </a:t>
            </a:r>
            <a:r>
              <a:rPr lang="en-CA" sz="1500" i="1" dirty="0" err="1"/>
              <a:t>Visualización</a:t>
            </a:r>
            <a:r>
              <a:rPr lang="en-CA" sz="1500" i="1" dirty="0"/>
              <a:t> de </a:t>
            </a:r>
            <a:r>
              <a:rPr lang="en-CA" sz="1500" i="1" dirty="0" err="1"/>
              <a:t>datos</a:t>
            </a:r>
            <a:r>
              <a:rPr lang="en-CA" sz="1500" i="1" dirty="0"/>
              <a:t> con Tableau</a:t>
            </a:r>
            <a:r>
              <a:rPr lang="en-CA" sz="1500" dirty="0"/>
              <a:t>, </a:t>
            </a:r>
            <a:r>
              <a:rPr lang="en-CA" sz="1500" dirty="0" err="1"/>
              <a:t>Bejarano</a:t>
            </a:r>
            <a:r>
              <a:rPr lang="en-CA" sz="1500" dirty="0"/>
              <a:t> y Diago (2017)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3E4A86-9E3D-DB59-5299-1AA6D4873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132858"/>
            <a:ext cx="14005527" cy="62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17734">
            <a:off x="15397934" y="-3382003"/>
            <a:ext cx="5339392" cy="5638473"/>
            <a:chOff x="0" y="0"/>
            <a:chExt cx="9295319" cy="9238697"/>
          </a:xfrm>
        </p:grpSpPr>
        <p:grpSp>
          <p:nvGrpSpPr>
            <p:cNvPr id="3" name="Group 3"/>
            <p:cNvGrpSpPr/>
            <p:nvPr/>
          </p:nvGrpSpPr>
          <p:grpSpPr>
            <a:xfrm rot="563576">
              <a:off x="861806" y="1137453"/>
              <a:ext cx="6165343" cy="6172302"/>
              <a:chOff x="0" y="0"/>
              <a:chExt cx="1879945" cy="18820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79946" cy="1882067"/>
              </a:xfrm>
              <a:custGeom>
                <a:avLst/>
                <a:gdLst/>
                <a:ahLst/>
                <a:cxnLst/>
                <a:rect l="l" t="t" r="r" b="b"/>
                <a:pathLst>
                  <a:path w="1879946" h="1882067">
                    <a:moveTo>
                      <a:pt x="85389" y="0"/>
                    </a:moveTo>
                    <a:lnTo>
                      <a:pt x="1794557" y="0"/>
                    </a:lnTo>
                    <a:cubicBezTo>
                      <a:pt x="1841716" y="0"/>
                      <a:pt x="1879946" y="38230"/>
                      <a:pt x="1879946" y="85389"/>
                    </a:cubicBezTo>
                    <a:lnTo>
                      <a:pt x="1879946" y="1796679"/>
                    </a:lnTo>
                    <a:cubicBezTo>
                      <a:pt x="1879946" y="1843837"/>
                      <a:pt x="1841716" y="1882067"/>
                      <a:pt x="1794557" y="1882067"/>
                    </a:cubicBezTo>
                    <a:lnTo>
                      <a:pt x="85389" y="1882067"/>
                    </a:lnTo>
                    <a:cubicBezTo>
                      <a:pt x="62742" y="1882067"/>
                      <a:pt x="41023" y="1873071"/>
                      <a:pt x="25010" y="1857058"/>
                    </a:cubicBezTo>
                    <a:cubicBezTo>
                      <a:pt x="8996" y="1841044"/>
                      <a:pt x="0" y="1819325"/>
                      <a:pt x="0" y="1796679"/>
                    </a:cubicBezTo>
                    <a:lnTo>
                      <a:pt x="0" y="85389"/>
                    </a:lnTo>
                    <a:cubicBezTo>
                      <a:pt x="0" y="38230"/>
                      <a:pt x="38230" y="0"/>
                      <a:pt x="85389" y="0"/>
                    </a:cubicBezTo>
                    <a:close/>
                  </a:path>
                </a:pathLst>
              </a:custGeom>
              <a:solidFill>
                <a:srgbClr val="04A1CB">
                  <a:alpha val="50588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98296">
              <a:off x="163126" y="3148238"/>
              <a:ext cx="7562703" cy="5877352"/>
              <a:chOff x="0" y="0"/>
              <a:chExt cx="2306030" cy="17921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06030" cy="1792131"/>
              </a:xfrm>
              <a:custGeom>
                <a:avLst/>
                <a:gdLst/>
                <a:ahLst/>
                <a:cxnLst/>
                <a:rect l="l" t="t" r="r" b="b"/>
                <a:pathLst>
                  <a:path w="2306030" h="1792131">
                    <a:moveTo>
                      <a:pt x="69611" y="0"/>
                    </a:moveTo>
                    <a:lnTo>
                      <a:pt x="2236419" y="0"/>
                    </a:lnTo>
                    <a:cubicBezTo>
                      <a:pt x="2274864" y="0"/>
                      <a:pt x="2306030" y="31166"/>
                      <a:pt x="2306030" y="69611"/>
                    </a:cubicBezTo>
                    <a:lnTo>
                      <a:pt x="2306030" y="1722519"/>
                    </a:lnTo>
                    <a:cubicBezTo>
                      <a:pt x="2306030" y="1740981"/>
                      <a:pt x="2298696" y="1758687"/>
                      <a:pt x="2285642" y="1771742"/>
                    </a:cubicBezTo>
                    <a:cubicBezTo>
                      <a:pt x="2272587" y="1784797"/>
                      <a:pt x="2254881" y="1792131"/>
                      <a:pt x="2236419" y="1792131"/>
                    </a:cubicBezTo>
                    <a:lnTo>
                      <a:pt x="69611" y="1792131"/>
                    </a:lnTo>
                    <a:cubicBezTo>
                      <a:pt x="51149" y="1792131"/>
                      <a:pt x="33443" y="1784797"/>
                      <a:pt x="20389" y="1771742"/>
                    </a:cubicBezTo>
                    <a:cubicBezTo>
                      <a:pt x="7334" y="1758687"/>
                      <a:pt x="0" y="1740981"/>
                      <a:pt x="0" y="1722519"/>
                    </a:cubicBezTo>
                    <a:lnTo>
                      <a:pt x="0" y="69611"/>
                    </a:lnTo>
                    <a:cubicBezTo>
                      <a:pt x="0" y="51149"/>
                      <a:pt x="7334" y="33443"/>
                      <a:pt x="20389" y="20389"/>
                    </a:cubicBezTo>
                    <a:cubicBezTo>
                      <a:pt x="33443" y="7334"/>
                      <a:pt x="51149" y="0"/>
                      <a:pt x="69611" y="0"/>
                    </a:cubicBezTo>
                    <a:close/>
                  </a:path>
                </a:pathLst>
              </a:custGeom>
              <a:solidFill>
                <a:srgbClr val="EE9F4F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604523">
              <a:off x="3054014" y="453008"/>
              <a:ext cx="5734352" cy="6301102"/>
              <a:chOff x="0" y="0"/>
              <a:chExt cx="1748527" cy="19213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48527" cy="1921341"/>
              </a:xfrm>
              <a:custGeom>
                <a:avLst/>
                <a:gdLst/>
                <a:ahLst/>
                <a:cxnLst/>
                <a:rect l="l" t="t" r="r" b="b"/>
                <a:pathLst>
                  <a:path w="1748527" h="1921341">
                    <a:moveTo>
                      <a:pt x="91806" y="0"/>
                    </a:moveTo>
                    <a:lnTo>
                      <a:pt x="1656721" y="0"/>
                    </a:lnTo>
                    <a:cubicBezTo>
                      <a:pt x="1707424" y="0"/>
                      <a:pt x="1748527" y="41103"/>
                      <a:pt x="1748527" y="91806"/>
                    </a:cubicBezTo>
                    <a:lnTo>
                      <a:pt x="1748527" y="1829535"/>
                    </a:lnTo>
                    <a:cubicBezTo>
                      <a:pt x="1748527" y="1853883"/>
                      <a:pt x="1738855" y="1877234"/>
                      <a:pt x="1721638" y="1894452"/>
                    </a:cubicBezTo>
                    <a:cubicBezTo>
                      <a:pt x="1704420" y="1911669"/>
                      <a:pt x="1681069" y="1921341"/>
                      <a:pt x="1656721" y="1921341"/>
                    </a:cubicBezTo>
                    <a:lnTo>
                      <a:pt x="91806" y="1921341"/>
                    </a:lnTo>
                    <a:cubicBezTo>
                      <a:pt x="41103" y="1921341"/>
                      <a:pt x="0" y="1880238"/>
                      <a:pt x="0" y="1829535"/>
                    </a:cubicBezTo>
                    <a:lnTo>
                      <a:pt x="0" y="91806"/>
                    </a:lnTo>
                    <a:cubicBezTo>
                      <a:pt x="0" y="41103"/>
                      <a:pt x="41103" y="0"/>
                      <a:pt x="91806" y="0"/>
                    </a:cubicBezTo>
                    <a:close/>
                  </a:path>
                </a:pathLst>
              </a:custGeom>
              <a:solidFill>
                <a:srgbClr val="D54D54">
                  <a:alpha val="52549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2909" tIns="32909" rIns="32909" bIns="3290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64" name="Picture 63" descr="A picture containing graphics, screenshot, colorfulness, design&#10;&#10;Description automatically generated">
            <a:extLst>
              <a:ext uri="{FF2B5EF4-FFF2-40B4-BE49-F238E27FC236}">
                <a16:creationId xmlns:a16="http://schemas.microsoft.com/office/drawing/2014/main" id="{B9A1CA57-389B-1F04-E9C1-BF725EA10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957" y="8953500"/>
            <a:ext cx="1333500" cy="1333500"/>
          </a:xfrm>
          <a:prstGeom prst="rect">
            <a:avLst/>
          </a:prstGeom>
        </p:spPr>
      </p:pic>
      <p:pic>
        <p:nvPicPr>
          <p:cNvPr id="72" name="Picture 71" descr="A group of colorful crosses&#10;&#10;Description automatically generated with low confidence">
            <a:extLst>
              <a:ext uri="{FF2B5EF4-FFF2-40B4-BE49-F238E27FC236}">
                <a16:creationId xmlns:a16="http://schemas.microsoft.com/office/drawing/2014/main" id="{C03DDC1D-5D5D-FD50-2A95-0BCE24AA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" y="70909"/>
            <a:ext cx="1695450" cy="116594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BDF0C7-C162-D172-EF63-EA7FB463F3B7}"/>
              </a:ext>
            </a:extLst>
          </p:cNvPr>
          <p:cNvSpPr txBox="1"/>
          <p:nvPr/>
        </p:nvSpPr>
        <p:spPr>
          <a:xfrm>
            <a:off x="14573" y="9892570"/>
            <a:ext cx="676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 err="1">
                <a:latin typeface="Avenir Next LT Pro" panose="020B0504020202020204" pitchFamily="34" charset="0"/>
              </a:rPr>
              <a:t>Visualizaci</a:t>
            </a:r>
            <a:r>
              <a:rPr lang="es-EC" sz="1500" dirty="0" err="1">
                <a:latin typeface="Avenir Next LT Pro" panose="020B0504020202020204" pitchFamily="34" charset="0"/>
              </a:rPr>
              <a:t>ón</a:t>
            </a:r>
            <a:r>
              <a:rPr lang="es-EC" sz="1500" dirty="0">
                <a:latin typeface="Avenir Next LT Pro" panose="020B0504020202020204" pitchFamily="34" charset="0"/>
              </a:rPr>
              <a:t> de Datos con </a:t>
            </a:r>
            <a:r>
              <a:rPr lang="es-EC" sz="1500" dirty="0" err="1">
                <a:latin typeface="Avenir Next LT Pro" panose="020B0504020202020204" pitchFamily="34" charset="0"/>
              </a:rPr>
              <a:t>Tableau</a:t>
            </a:r>
            <a:r>
              <a:rPr lang="es-EC" sz="1500" dirty="0">
                <a:latin typeface="Avenir Next LT Pro" panose="020B0504020202020204" pitchFamily="34" charset="0"/>
              </a:rPr>
              <a:t> </a:t>
            </a:r>
            <a:r>
              <a:rPr lang="en-CA" sz="1500" dirty="0">
                <a:latin typeface="Avenir Next LT Pro" panose="020B0504020202020204" pitchFamily="34" charset="0"/>
              </a:rPr>
              <a:t>| New Dimensions</a:t>
            </a:r>
            <a:endParaRPr lang="en-US" sz="15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86C4-9EEF-5D89-5722-F1CF6FBAC5B1}"/>
              </a:ext>
            </a:extLst>
          </p:cNvPr>
          <p:cNvSpPr txBox="1"/>
          <p:nvPr/>
        </p:nvSpPr>
        <p:spPr>
          <a:xfrm>
            <a:off x="1269496" y="198562"/>
            <a:ext cx="14535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000" dirty="0">
                <a:latin typeface="+mj-lt"/>
              </a:rPr>
              <a:t>Medidas y Dimensiones</a:t>
            </a:r>
            <a:endParaRPr lang="en-US" sz="50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9394E-094D-744E-A5EB-16F0C0341E21}"/>
              </a:ext>
            </a:extLst>
          </p:cNvPr>
          <p:cNvSpPr txBox="1"/>
          <p:nvPr/>
        </p:nvSpPr>
        <p:spPr>
          <a:xfrm>
            <a:off x="2763995" y="9297085"/>
            <a:ext cx="807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500" dirty="0"/>
              <a:t>Fuente</a:t>
            </a:r>
            <a:r>
              <a:rPr lang="en-CA" sz="1500" dirty="0"/>
              <a:t>: </a:t>
            </a:r>
            <a:r>
              <a:rPr lang="en-CA" sz="1500" dirty="0" err="1"/>
              <a:t>DataCamp</a:t>
            </a:r>
            <a:r>
              <a:rPr lang="en-CA" sz="1500" dirty="0"/>
              <a:t>, </a:t>
            </a:r>
            <a:r>
              <a:rPr lang="en-CA" sz="1500" i="1" dirty="0"/>
              <a:t>Introduction to Tableau.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E721D-E61D-13EB-4FD6-AFDFC7346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984" y="1499072"/>
            <a:ext cx="12988031" cy="77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2005</Words>
  <Application>Microsoft Office PowerPoint</Application>
  <PresentationFormat>Custom</PresentationFormat>
  <Paragraphs>273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Avenir Next LT Pro</vt:lpstr>
      <vt:lpstr>Archivo Narrow Bold</vt:lpstr>
      <vt:lpstr>Courier New</vt:lpstr>
      <vt:lpstr>Avenir Next LT Pro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plantilla lide</dc:title>
  <cp:lastModifiedBy>Daniel Sánchez</cp:lastModifiedBy>
  <cp:revision>21</cp:revision>
  <dcterms:created xsi:type="dcterms:W3CDTF">2006-08-16T00:00:00Z</dcterms:created>
  <dcterms:modified xsi:type="dcterms:W3CDTF">2023-08-25T22:09:59Z</dcterms:modified>
  <dc:identifier>DAFkWbchiyM</dc:identifier>
</cp:coreProperties>
</file>